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5"/>
  </p:notesMasterIdLst>
  <p:handoutMasterIdLst>
    <p:handoutMasterId r:id="rId46"/>
  </p:handoutMasterIdLst>
  <p:sldIdLst>
    <p:sldId id="588" r:id="rId5"/>
    <p:sldId id="525" r:id="rId6"/>
    <p:sldId id="526" r:id="rId7"/>
    <p:sldId id="561" r:id="rId8"/>
    <p:sldId id="533" r:id="rId9"/>
    <p:sldId id="559" r:id="rId10"/>
    <p:sldId id="560" r:id="rId11"/>
    <p:sldId id="536" r:id="rId12"/>
    <p:sldId id="537" r:id="rId13"/>
    <p:sldId id="538" r:id="rId14"/>
    <p:sldId id="529" r:id="rId15"/>
    <p:sldId id="530" r:id="rId16"/>
    <p:sldId id="565" r:id="rId17"/>
    <p:sldId id="568" r:id="rId18"/>
    <p:sldId id="569" r:id="rId19"/>
    <p:sldId id="566" r:id="rId20"/>
    <p:sldId id="567" r:id="rId21"/>
    <p:sldId id="548" r:id="rId22"/>
    <p:sldId id="570" r:id="rId23"/>
    <p:sldId id="574" r:id="rId24"/>
    <p:sldId id="571" r:id="rId25"/>
    <p:sldId id="572" r:id="rId26"/>
    <p:sldId id="573" r:id="rId27"/>
    <p:sldId id="589" r:id="rId28"/>
    <p:sldId id="532" r:id="rId29"/>
    <p:sldId id="585" r:id="rId30"/>
    <p:sldId id="584" r:id="rId31"/>
    <p:sldId id="534" r:id="rId32"/>
    <p:sldId id="576" r:id="rId33"/>
    <p:sldId id="545" r:id="rId34"/>
    <p:sldId id="594" r:id="rId35"/>
    <p:sldId id="582" r:id="rId36"/>
    <p:sldId id="506" r:id="rId37"/>
    <p:sldId id="591" r:id="rId38"/>
    <p:sldId id="508" r:id="rId39"/>
    <p:sldId id="544" r:id="rId40"/>
    <p:sldId id="429" r:id="rId41"/>
    <p:sldId id="446" r:id="rId42"/>
    <p:sldId id="592" r:id="rId43"/>
    <p:sldId id="593" r:id="rId44"/>
  </p:sldIdLst>
  <p:sldSz cx="14630400" cy="8229600"/>
  <p:notesSz cx="6858000" cy="9144000"/>
  <p:defaultTextStyle>
    <a:defPPr>
      <a:defRPr lang="en-US"/>
    </a:defPPr>
    <a:lvl1pPr marL="0" algn="l" defTabSz="146304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1pPr>
    <a:lvl2pPr marL="731520" algn="l" defTabSz="146304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2pPr>
    <a:lvl3pPr marL="1463040" algn="l" defTabSz="146304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3pPr>
    <a:lvl4pPr marL="2194560" algn="l" defTabSz="146304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4pPr>
    <a:lvl5pPr marL="2926080" algn="l" defTabSz="146304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5pPr>
    <a:lvl6pPr marL="3657600" algn="l" defTabSz="146304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6pPr>
    <a:lvl7pPr marL="4389120" algn="l" defTabSz="146304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7pPr>
    <a:lvl8pPr marL="5120640" algn="l" defTabSz="146304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8pPr>
    <a:lvl9pPr marL="5852160" algn="l" defTabSz="146304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 userDrawn="1">
          <p15:clr>
            <a:srgbClr val="A4A3A4"/>
          </p15:clr>
        </p15:guide>
        <p15:guide id="2" pos="460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7E8"/>
    <a:srgbClr val="2D3E50"/>
    <a:srgbClr val="01756F"/>
    <a:srgbClr val="FFFFFF"/>
    <a:srgbClr val="161F28"/>
    <a:srgbClr val="646464"/>
    <a:srgbClr val="081C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898514-11F4-40C3-AEA7-A73F8AC089B4}" v="164" dt="2020-09-07T16:26:31.5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8" autoAdjust="0"/>
    <p:restoredTop sz="94660" autoAdjust="0"/>
  </p:normalViewPr>
  <p:slideViewPr>
    <p:cSldViewPr>
      <p:cViewPr varScale="1">
        <p:scale>
          <a:sx n="69" d="100"/>
          <a:sy n="69" d="100"/>
        </p:scale>
        <p:origin x="634" y="62"/>
      </p:cViewPr>
      <p:guideLst>
        <p:guide orient="horz" pos="2592"/>
        <p:guide pos="46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-1445"/>
    </p:cViewPr>
  </p:sorterViewPr>
  <p:notesViewPr>
    <p:cSldViewPr>
      <p:cViewPr varScale="1">
        <p:scale>
          <a:sx n="57" d="100"/>
          <a:sy n="57" d="100"/>
        </p:scale>
        <p:origin x="28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il" userId="71eda137-ee85-4479-b457-32f11bdb023f" providerId="ADAL" clId="{3484E39C-1ECB-48F9-A474-D65D3294D9E8}"/>
    <pc:docChg chg="undo custSel addSld delSld modSld sldOrd">
      <pc:chgData name="Neil" userId="71eda137-ee85-4479-b457-32f11bdb023f" providerId="ADAL" clId="{3484E39C-1ECB-48F9-A474-D65D3294D9E8}" dt="2020-09-02T14:20:38.444" v="751" actId="1076"/>
      <pc:docMkLst>
        <pc:docMk/>
      </pc:docMkLst>
      <pc:sldChg chg="addSp delSp modSp ord">
        <pc:chgData name="Neil" userId="71eda137-ee85-4479-b457-32f11bdb023f" providerId="ADAL" clId="{3484E39C-1ECB-48F9-A474-D65D3294D9E8}" dt="2020-09-02T14:00:14.880" v="662" actId="2085"/>
        <pc:sldMkLst>
          <pc:docMk/>
          <pc:sldMk cId="992038001" sldId="429"/>
        </pc:sldMkLst>
        <pc:spChg chg="mod">
          <ac:chgData name="Neil" userId="71eda137-ee85-4479-b457-32f11bdb023f" providerId="ADAL" clId="{3484E39C-1ECB-48F9-A474-D65D3294D9E8}" dt="2020-09-02T13:59:49.395" v="658" actId="1076"/>
          <ac:spMkLst>
            <pc:docMk/>
            <pc:sldMk cId="992038001" sldId="429"/>
            <ac:spMk id="4" creationId="{05DBEFA2-DD6E-4107-A6A1-6112D6B12901}"/>
          </ac:spMkLst>
        </pc:spChg>
        <pc:spChg chg="add del mod">
          <ac:chgData name="Neil" userId="71eda137-ee85-4479-b457-32f11bdb023f" providerId="ADAL" clId="{3484E39C-1ECB-48F9-A474-D65D3294D9E8}" dt="2020-09-02T14:00:14.880" v="662" actId="2085"/>
          <ac:spMkLst>
            <pc:docMk/>
            <pc:sldMk cId="992038001" sldId="429"/>
            <ac:spMk id="8" creationId="{60EB92EA-0D56-495C-A830-15DC124EB897}"/>
          </ac:spMkLst>
        </pc:spChg>
      </pc:sldChg>
      <pc:sldChg chg="addSp delSp modSp ord">
        <pc:chgData name="Neil" userId="71eda137-ee85-4479-b457-32f11bdb023f" providerId="ADAL" clId="{3484E39C-1ECB-48F9-A474-D65D3294D9E8}" dt="2020-09-02T14:20:38.444" v="751" actId="1076"/>
        <pc:sldMkLst>
          <pc:docMk/>
          <pc:sldMk cId="4141899985" sldId="446"/>
        </pc:sldMkLst>
        <pc:spChg chg="mod">
          <ac:chgData name="Neil" userId="71eda137-ee85-4479-b457-32f11bdb023f" providerId="ADAL" clId="{3484E39C-1ECB-48F9-A474-D65D3294D9E8}" dt="2020-09-02T14:20:38.444" v="751" actId="1076"/>
          <ac:spMkLst>
            <pc:docMk/>
            <pc:sldMk cId="4141899985" sldId="446"/>
            <ac:spMk id="2" creationId="{DE5FCDED-7BFD-48D0-8B00-9FBBAF0A07A7}"/>
          </ac:spMkLst>
        </pc:spChg>
        <pc:picChg chg="mod">
          <ac:chgData name="Neil" userId="71eda137-ee85-4479-b457-32f11bdb023f" providerId="ADAL" clId="{3484E39C-1ECB-48F9-A474-D65D3294D9E8}" dt="2020-09-02T13:58:32.954" v="603" actId="1076"/>
          <ac:picMkLst>
            <pc:docMk/>
            <pc:sldMk cId="4141899985" sldId="446"/>
            <ac:picMk id="4" creationId="{F7556674-2F81-4218-B0A1-DC2F599BC4F4}"/>
          </ac:picMkLst>
        </pc:picChg>
        <pc:picChg chg="add del">
          <ac:chgData name="Neil" userId="71eda137-ee85-4479-b457-32f11bdb023f" providerId="ADAL" clId="{3484E39C-1ECB-48F9-A474-D65D3294D9E8}" dt="2020-09-02T14:11:42.539" v="698"/>
          <ac:picMkLst>
            <pc:docMk/>
            <pc:sldMk cId="4141899985" sldId="446"/>
            <ac:picMk id="5" creationId="{68A211FA-D291-47E6-BC3E-1F7502B93028}"/>
          </ac:picMkLst>
        </pc:picChg>
      </pc:sldChg>
      <pc:sldChg chg="modSp">
        <pc:chgData name="Neil" userId="71eda137-ee85-4479-b457-32f11bdb023f" providerId="ADAL" clId="{3484E39C-1ECB-48F9-A474-D65D3294D9E8}" dt="2020-09-02T13:58:17.084" v="600" actId="20577"/>
        <pc:sldMkLst>
          <pc:docMk/>
          <pc:sldMk cId="2259883240" sldId="506"/>
        </pc:sldMkLst>
        <pc:spChg chg="mod">
          <ac:chgData name="Neil" userId="71eda137-ee85-4479-b457-32f11bdb023f" providerId="ADAL" clId="{3484E39C-1ECB-48F9-A474-D65D3294D9E8}" dt="2020-09-02T13:58:17.084" v="600" actId="20577"/>
          <ac:spMkLst>
            <pc:docMk/>
            <pc:sldMk cId="2259883240" sldId="506"/>
            <ac:spMk id="2" creationId="{00000000-0000-0000-0000-000000000000}"/>
          </ac:spMkLst>
        </pc:spChg>
        <pc:spChg chg="mod ord">
          <ac:chgData name="Neil" userId="71eda137-ee85-4479-b457-32f11bdb023f" providerId="ADAL" clId="{3484E39C-1ECB-48F9-A474-D65D3294D9E8}" dt="2020-09-02T13:57:47.789" v="583" actId="1076"/>
          <ac:spMkLst>
            <pc:docMk/>
            <pc:sldMk cId="2259883240" sldId="506"/>
            <ac:spMk id="4" creationId="{00000000-0000-0000-0000-000000000000}"/>
          </ac:spMkLst>
        </pc:spChg>
        <pc:spChg chg="mod">
          <ac:chgData name="Neil" userId="71eda137-ee85-4479-b457-32f11bdb023f" providerId="ADAL" clId="{3484E39C-1ECB-48F9-A474-D65D3294D9E8}" dt="2020-09-02T13:57:52.564" v="584" actId="1076"/>
          <ac:spMkLst>
            <pc:docMk/>
            <pc:sldMk cId="2259883240" sldId="506"/>
            <ac:spMk id="29" creationId="{00000000-0000-0000-0000-000000000000}"/>
          </ac:spMkLst>
        </pc:spChg>
        <pc:picChg chg="mod">
          <ac:chgData name="Neil" userId="71eda137-ee85-4479-b457-32f11bdb023f" providerId="ADAL" clId="{3484E39C-1ECB-48F9-A474-D65D3294D9E8}" dt="2020-09-02T13:57:47.789" v="583" actId="1076"/>
          <ac:picMkLst>
            <pc:docMk/>
            <pc:sldMk cId="2259883240" sldId="506"/>
            <ac:picMk id="5" creationId="{00000000-0000-0000-0000-000000000000}"/>
          </ac:picMkLst>
        </pc:picChg>
        <pc:picChg chg="mod">
          <ac:chgData name="Neil" userId="71eda137-ee85-4479-b457-32f11bdb023f" providerId="ADAL" clId="{3484E39C-1ECB-48F9-A474-D65D3294D9E8}" dt="2020-09-02T13:57:47.789" v="583" actId="1076"/>
          <ac:picMkLst>
            <pc:docMk/>
            <pc:sldMk cId="2259883240" sldId="506"/>
            <ac:picMk id="6" creationId="{00000000-0000-0000-0000-000000000000}"/>
          </ac:picMkLst>
        </pc:picChg>
        <pc:picChg chg="mod">
          <ac:chgData name="Neil" userId="71eda137-ee85-4479-b457-32f11bdb023f" providerId="ADAL" clId="{3484E39C-1ECB-48F9-A474-D65D3294D9E8}" dt="2020-09-02T13:57:47.789" v="583" actId="1076"/>
          <ac:picMkLst>
            <pc:docMk/>
            <pc:sldMk cId="2259883240" sldId="506"/>
            <ac:picMk id="7" creationId="{00000000-0000-0000-0000-000000000000}"/>
          </ac:picMkLst>
        </pc:picChg>
        <pc:picChg chg="mod">
          <ac:chgData name="Neil" userId="71eda137-ee85-4479-b457-32f11bdb023f" providerId="ADAL" clId="{3484E39C-1ECB-48F9-A474-D65D3294D9E8}" dt="2020-09-02T13:57:47.789" v="583" actId="1076"/>
          <ac:picMkLst>
            <pc:docMk/>
            <pc:sldMk cId="2259883240" sldId="506"/>
            <ac:picMk id="9" creationId="{00000000-0000-0000-0000-000000000000}"/>
          </ac:picMkLst>
        </pc:picChg>
        <pc:picChg chg="mod">
          <ac:chgData name="Neil" userId="71eda137-ee85-4479-b457-32f11bdb023f" providerId="ADAL" clId="{3484E39C-1ECB-48F9-A474-D65D3294D9E8}" dt="2020-09-02T13:57:47.789" v="583" actId="1076"/>
          <ac:picMkLst>
            <pc:docMk/>
            <pc:sldMk cId="2259883240" sldId="506"/>
            <ac:picMk id="10" creationId="{00000000-0000-0000-0000-000000000000}"/>
          </ac:picMkLst>
        </pc:picChg>
        <pc:picChg chg="mod">
          <ac:chgData name="Neil" userId="71eda137-ee85-4479-b457-32f11bdb023f" providerId="ADAL" clId="{3484E39C-1ECB-48F9-A474-D65D3294D9E8}" dt="2020-09-02T13:57:47.789" v="583" actId="1076"/>
          <ac:picMkLst>
            <pc:docMk/>
            <pc:sldMk cId="2259883240" sldId="506"/>
            <ac:picMk id="11" creationId="{00000000-0000-0000-0000-000000000000}"/>
          </ac:picMkLst>
        </pc:picChg>
        <pc:picChg chg="mod">
          <ac:chgData name="Neil" userId="71eda137-ee85-4479-b457-32f11bdb023f" providerId="ADAL" clId="{3484E39C-1ECB-48F9-A474-D65D3294D9E8}" dt="2020-09-02T13:57:47.789" v="583" actId="1076"/>
          <ac:picMkLst>
            <pc:docMk/>
            <pc:sldMk cId="2259883240" sldId="506"/>
            <ac:picMk id="12" creationId="{00000000-0000-0000-0000-000000000000}"/>
          </ac:picMkLst>
        </pc:picChg>
        <pc:picChg chg="mod">
          <ac:chgData name="Neil" userId="71eda137-ee85-4479-b457-32f11bdb023f" providerId="ADAL" clId="{3484E39C-1ECB-48F9-A474-D65D3294D9E8}" dt="2020-09-02T13:57:47.789" v="583" actId="1076"/>
          <ac:picMkLst>
            <pc:docMk/>
            <pc:sldMk cId="2259883240" sldId="506"/>
            <ac:picMk id="13" creationId="{00000000-0000-0000-0000-000000000000}"/>
          </ac:picMkLst>
        </pc:picChg>
        <pc:picChg chg="mod">
          <ac:chgData name="Neil" userId="71eda137-ee85-4479-b457-32f11bdb023f" providerId="ADAL" clId="{3484E39C-1ECB-48F9-A474-D65D3294D9E8}" dt="2020-09-02T13:57:47.789" v="583" actId="1076"/>
          <ac:picMkLst>
            <pc:docMk/>
            <pc:sldMk cId="2259883240" sldId="506"/>
            <ac:picMk id="14" creationId="{00000000-0000-0000-0000-000000000000}"/>
          </ac:picMkLst>
        </pc:picChg>
        <pc:picChg chg="mod">
          <ac:chgData name="Neil" userId="71eda137-ee85-4479-b457-32f11bdb023f" providerId="ADAL" clId="{3484E39C-1ECB-48F9-A474-D65D3294D9E8}" dt="2020-09-02T13:57:47.789" v="583" actId="1076"/>
          <ac:picMkLst>
            <pc:docMk/>
            <pc:sldMk cId="2259883240" sldId="506"/>
            <ac:picMk id="15" creationId="{00000000-0000-0000-0000-000000000000}"/>
          </ac:picMkLst>
        </pc:picChg>
        <pc:picChg chg="mod">
          <ac:chgData name="Neil" userId="71eda137-ee85-4479-b457-32f11bdb023f" providerId="ADAL" clId="{3484E39C-1ECB-48F9-A474-D65D3294D9E8}" dt="2020-09-02T13:57:47.789" v="583" actId="1076"/>
          <ac:picMkLst>
            <pc:docMk/>
            <pc:sldMk cId="2259883240" sldId="506"/>
            <ac:picMk id="16" creationId="{00000000-0000-0000-0000-000000000000}"/>
          </ac:picMkLst>
        </pc:picChg>
        <pc:picChg chg="mod">
          <ac:chgData name="Neil" userId="71eda137-ee85-4479-b457-32f11bdb023f" providerId="ADAL" clId="{3484E39C-1ECB-48F9-A474-D65D3294D9E8}" dt="2020-09-02T13:57:47.789" v="583" actId="1076"/>
          <ac:picMkLst>
            <pc:docMk/>
            <pc:sldMk cId="2259883240" sldId="506"/>
            <ac:picMk id="17" creationId="{00000000-0000-0000-0000-000000000000}"/>
          </ac:picMkLst>
        </pc:picChg>
        <pc:picChg chg="mod">
          <ac:chgData name="Neil" userId="71eda137-ee85-4479-b457-32f11bdb023f" providerId="ADAL" clId="{3484E39C-1ECB-48F9-A474-D65D3294D9E8}" dt="2020-09-02T13:57:47.789" v="583" actId="1076"/>
          <ac:picMkLst>
            <pc:docMk/>
            <pc:sldMk cId="2259883240" sldId="506"/>
            <ac:picMk id="18" creationId="{00000000-0000-0000-0000-000000000000}"/>
          </ac:picMkLst>
        </pc:picChg>
        <pc:picChg chg="mod">
          <ac:chgData name="Neil" userId="71eda137-ee85-4479-b457-32f11bdb023f" providerId="ADAL" clId="{3484E39C-1ECB-48F9-A474-D65D3294D9E8}" dt="2020-09-02T13:57:47.789" v="583" actId="1076"/>
          <ac:picMkLst>
            <pc:docMk/>
            <pc:sldMk cId="2259883240" sldId="506"/>
            <ac:picMk id="19" creationId="{00000000-0000-0000-0000-000000000000}"/>
          </ac:picMkLst>
        </pc:picChg>
        <pc:picChg chg="mod">
          <ac:chgData name="Neil" userId="71eda137-ee85-4479-b457-32f11bdb023f" providerId="ADAL" clId="{3484E39C-1ECB-48F9-A474-D65D3294D9E8}" dt="2020-09-02T13:57:47.789" v="583" actId="1076"/>
          <ac:picMkLst>
            <pc:docMk/>
            <pc:sldMk cId="2259883240" sldId="506"/>
            <ac:picMk id="20" creationId="{00000000-0000-0000-0000-000000000000}"/>
          </ac:picMkLst>
        </pc:picChg>
        <pc:picChg chg="mod">
          <ac:chgData name="Neil" userId="71eda137-ee85-4479-b457-32f11bdb023f" providerId="ADAL" clId="{3484E39C-1ECB-48F9-A474-D65D3294D9E8}" dt="2020-09-02T13:57:47.789" v="583" actId="1076"/>
          <ac:picMkLst>
            <pc:docMk/>
            <pc:sldMk cId="2259883240" sldId="506"/>
            <ac:picMk id="21" creationId="{00000000-0000-0000-0000-000000000000}"/>
          </ac:picMkLst>
        </pc:picChg>
        <pc:picChg chg="mod modCrop">
          <ac:chgData name="Neil" userId="71eda137-ee85-4479-b457-32f11bdb023f" providerId="ADAL" clId="{3484E39C-1ECB-48F9-A474-D65D3294D9E8}" dt="2020-09-02T13:57:47.789" v="583" actId="1076"/>
          <ac:picMkLst>
            <pc:docMk/>
            <pc:sldMk cId="2259883240" sldId="506"/>
            <ac:picMk id="22" creationId="{00000000-0000-0000-0000-000000000000}"/>
          </ac:picMkLst>
        </pc:picChg>
        <pc:picChg chg="mod">
          <ac:chgData name="Neil" userId="71eda137-ee85-4479-b457-32f11bdb023f" providerId="ADAL" clId="{3484E39C-1ECB-48F9-A474-D65D3294D9E8}" dt="2020-09-02T13:57:47.789" v="583" actId="1076"/>
          <ac:picMkLst>
            <pc:docMk/>
            <pc:sldMk cId="2259883240" sldId="506"/>
            <ac:picMk id="23" creationId="{00000000-0000-0000-0000-000000000000}"/>
          </ac:picMkLst>
        </pc:picChg>
        <pc:picChg chg="mod">
          <ac:chgData name="Neil" userId="71eda137-ee85-4479-b457-32f11bdb023f" providerId="ADAL" clId="{3484E39C-1ECB-48F9-A474-D65D3294D9E8}" dt="2020-09-02T13:57:47.789" v="583" actId="1076"/>
          <ac:picMkLst>
            <pc:docMk/>
            <pc:sldMk cId="2259883240" sldId="506"/>
            <ac:picMk id="24" creationId="{00000000-0000-0000-0000-000000000000}"/>
          </ac:picMkLst>
        </pc:picChg>
        <pc:picChg chg="mod">
          <ac:chgData name="Neil" userId="71eda137-ee85-4479-b457-32f11bdb023f" providerId="ADAL" clId="{3484E39C-1ECB-48F9-A474-D65D3294D9E8}" dt="2020-09-02T13:57:47.789" v="583" actId="1076"/>
          <ac:picMkLst>
            <pc:docMk/>
            <pc:sldMk cId="2259883240" sldId="506"/>
            <ac:picMk id="25" creationId="{00000000-0000-0000-0000-000000000000}"/>
          </ac:picMkLst>
        </pc:picChg>
        <pc:picChg chg="mod">
          <ac:chgData name="Neil" userId="71eda137-ee85-4479-b457-32f11bdb023f" providerId="ADAL" clId="{3484E39C-1ECB-48F9-A474-D65D3294D9E8}" dt="2020-09-02T13:57:47.789" v="583" actId="1076"/>
          <ac:picMkLst>
            <pc:docMk/>
            <pc:sldMk cId="2259883240" sldId="506"/>
            <ac:picMk id="26" creationId="{00000000-0000-0000-0000-000000000000}"/>
          </ac:picMkLst>
        </pc:picChg>
      </pc:sldChg>
      <pc:sldChg chg="modSp ord">
        <pc:chgData name="Neil" userId="71eda137-ee85-4479-b457-32f11bdb023f" providerId="ADAL" clId="{3484E39C-1ECB-48F9-A474-D65D3294D9E8}" dt="2020-09-02T13:59:22.507" v="634"/>
        <pc:sldMkLst>
          <pc:docMk/>
          <pc:sldMk cId="811327778" sldId="508"/>
        </pc:sldMkLst>
        <pc:spChg chg="mod">
          <ac:chgData name="Neil" userId="71eda137-ee85-4479-b457-32f11bdb023f" providerId="ADAL" clId="{3484E39C-1ECB-48F9-A474-D65D3294D9E8}" dt="2020-09-02T13:58:57.703" v="630" actId="1076"/>
          <ac:spMkLst>
            <pc:docMk/>
            <pc:sldMk cId="811327778" sldId="508"/>
            <ac:spMk id="2" creationId="{60735D86-186C-4C64-BBE3-A97F1413388B}"/>
          </ac:spMkLst>
        </pc:spChg>
        <pc:picChg chg="mod">
          <ac:chgData name="Neil" userId="71eda137-ee85-4479-b457-32f11bdb023f" providerId="ADAL" clId="{3484E39C-1ECB-48F9-A474-D65D3294D9E8}" dt="2020-09-02T13:59:03.004" v="631" actId="1076"/>
          <ac:picMkLst>
            <pc:docMk/>
            <pc:sldMk cId="811327778" sldId="508"/>
            <ac:picMk id="4" creationId="{94C644AC-962F-4FB6-B0D1-A8AC3BDA7B49}"/>
          </ac:picMkLst>
        </pc:picChg>
      </pc:sldChg>
      <pc:sldChg chg="del">
        <pc:chgData name="Neil" userId="71eda137-ee85-4479-b457-32f11bdb023f" providerId="ADAL" clId="{3484E39C-1ECB-48F9-A474-D65D3294D9E8}" dt="2020-09-02T10:34:06.041" v="0" actId="2696"/>
        <pc:sldMkLst>
          <pc:docMk/>
          <pc:sldMk cId="1061663181" sldId="524"/>
        </pc:sldMkLst>
      </pc:sldChg>
      <pc:sldChg chg="del ord">
        <pc:chgData name="Neil" userId="71eda137-ee85-4479-b457-32f11bdb023f" providerId="ADAL" clId="{3484E39C-1ECB-48F9-A474-D65D3294D9E8}" dt="2020-09-02T13:27:39.255" v="296" actId="2696"/>
        <pc:sldMkLst>
          <pc:docMk/>
          <pc:sldMk cId="1522306618" sldId="527"/>
        </pc:sldMkLst>
      </pc:sldChg>
      <pc:sldChg chg="addSp modSp">
        <pc:chgData name="Neil" userId="71eda137-ee85-4479-b457-32f11bdb023f" providerId="ADAL" clId="{3484E39C-1ECB-48F9-A474-D65D3294D9E8}" dt="2020-09-02T11:12:37.532" v="188" actId="1076"/>
        <pc:sldMkLst>
          <pc:docMk/>
          <pc:sldMk cId="78101546" sldId="529"/>
        </pc:sldMkLst>
        <pc:spChg chg="mod">
          <ac:chgData name="Neil" userId="71eda137-ee85-4479-b457-32f11bdb023f" providerId="ADAL" clId="{3484E39C-1ECB-48F9-A474-D65D3294D9E8}" dt="2020-09-02T11:08:46.613" v="145" actId="1076"/>
          <ac:spMkLst>
            <pc:docMk/>
            <pc:sldMk cId="78101546" sldId="529"/>
            <ac:spMk id="4" creationId="{97A8616E-709B-445E-BA2E-C06F3063984C}"/>
          </ac:spMkLst>
        </pc:spChg>
        <pc:spChg chg="mod">
          <ac:chgData name="Neil" userId="71eda137-ee85-4479-b457-32f11bdb023f" providerId="ADAL" clId="{3484E39C-1ECB-48F9-A474-D65D3294D9E8}" dt="2020-09-02T11:10:27.525" v="178" actId="20577"/>
          <ac:spMkLst>
            <pc:docMk/>
            <pc:sldMk cId="78101546" sldId="529"/>
            <ac:spMk id="5" creationId="{42D55021-3060-481F-9702-BEA578DEE10A}"/>
          </ac:spMkLst>
        </pc:spChg>
        <pc:spChg chg="add mod ord">
          <ac:chgData name="Neil" userId="71eda137-ee85-4479-b457-32f11bdb023f" providerId="ADAL" clId="{3484E39C-1ECB-48F9-A474-D65D3294D9E8}" dt="2020-09-02T11:12:37.532" v="188" actId="1076"/>
          <ac:spMkLst>
            <pc:docMk/>
            <pc:sldMk cId="78101546" sldId="529"/>
            <ac:spMk id="9" creationId="{8B1E7BA7-8512-4DAE-8CE4-BFEBB49042DB}"/>
          </ac:spMkLst>
        </pc:spChg>
        <pc:picChg chg="add mod">
          <ac:chgData name="Neil" userId="71eda137-ee85-4479-b457-32f11bdb023f" providerId="ADAL" clId="{3484E39C-1ECB-48F9-A474-D65D3294D9E8}" dt="2020-09-02T11:12:37.532" v="188" actId="1076"/>
          <ac:picMkLst>
            <pc:docMk/>
            <pc:sldMk cId="78101546" sldId="529"/>
            <ac:picMk id="6" creationId="{3DCEE232-95FC-441F-B60B-D22CE819AB9B}"/>
          </ac:picMkLst>
        </pc:picChg>
        <pc:picChg chg="mod">
          <ac:chgData name="Neil" userId="71eda137-ee85-4479-b457-32f11bdb023f" providerId="ADAL" clId="{3484E39C-1ECB-48F9-A474-D65D3294D9E8}" dt="2020-09-02T11:10:15.170" v="160" actId="14100"/>
          <ac:picMkLst>
            <pc:docMk/>
            <pc:sldMk cId="78101546" sldId="529"/>
            <ac:picMk id="7" creationId="{FAEB6F4F-D87B-4924-89D1-C2328F685E32}"/>
          </ac:picMkLst>
        </pc:picChg>
        <pc:picChg chg="add mod modCrop">
          <ac:chgData name="Neil" userId="71eda137-ee85-4479-b457-32f11bdb023f" providerId="ADAL" clId="{3484E39C-1ECB-48F9-A474-D65D3294D9E8}" dt="2020-09-02T11:10:19.312" v="161" actId="1076"/>
          <ac:picMkLst>
            <pc:docMk/>
            <pc:sldMk cId="78101546" sldId="529"/>
            <ac:picMk id="8" creationId="{34945C3B-3FB7-45BB-B841-0638105C9808}"/>
          </ac:picMkLst>
        </pc:picChg>
        <pc:picChg chg="mod">
          <ac:chgData name="Neil" userId="71eda137-ee85-4479-b457-32f11bdb023f" providerId="ADAL" clId="{3484E39C-1ECB-48F9-A474-D65D3294D9E8}" dt="2020-09-02T11:11:28.518" v="181" actId="1076"/>
          <ac:picMkLst>
            <pc:docMk/>
            <pc:sldMk cId="78101546" sldId="529"/>
            <ac:picMk id="1026" creationId="{686B6341-DFA9-46CA-A17B-E1266A8A0F7B}"/>
          </ac:picMkLst>
        </pc:picChg>
        <pc:picChg chg="add mod">
          <ac:chgData name="Neil" userId="71eda137-ee85-4479-b457-32f11bdb023f" providerId="ADAL" clId="{3484E39C-1ECB-48F9-A474-D65D3294D9E8}" dt="2020-09-02T11:12:37.532" v="188" actId="1076"/>
          <ac:picMkLst>
            <pc:docMk/>
            <pc:sldMk cId="78101546" sldId="529"/>
            <ac:picMk id="1028" creationId="{E1B416A7-B1F9-4DB5-B657-250470F6F055}"/>
          </ac:picMkLst>
        </pc:picChg>
        <pc:picChg chg="add mod">
          <ac:chgData name="Neil" userId="71eda137-ee85-4479-b457-32f11bdb023f" providerId="ADAL" clId="{3484E39C-1ECB-48F9-A474-D65D3294D9E8}" dt="2020-09-02T11:12:37.532" v="188" actId="1076"/>
          <ac:picMkLst>
            <pc:docMk/>
            <pc:sldMk cId="78101546" sldId="529"/>
            <ac:picMk id="1030" creationId="{573978EE-0B66-4ACC-9B7D-3B703EA310FA}"/>
          </ac:picMkLst>
        </pc:picChg>
        <pc:picChg chg="add mod">
          <ac:chgData name="Neil" userId="71eda137-ee85-4479-b457-32f11bdb023f" providerId="ADAL" clId="{3484E39C-1ECB-48F9-A474-D65D3294D9E8}" dt="2020-09-02T11:12:37.532" v="188" actId="1076"/>
          <ac:picMkLst>
            <pc:docMk/>
            <pc:sldMk cId="78101546" sldId="529"/>
            <ac:picMk id="1032" creationId="{8CE3AFBA-8A9A-406F-9C30-73A7729FEE5B}"/>
          </ac:picMkLst>
        </pc:picChg>
        <pc:picChg chg="add mod">
          <ac:chgData name="Neil" userId="71eda137-ee85-4479-b457-32f11bdb023f" providerId="ADAL" clId="{3484E39C-1ECB-48F9-A474-D65D3294D9E8}" dt="2020-09-02T11:12:37.532" v="188" actId="1076"/>
          <ac:picMkLst>
            <pc:docMk/>
            <pc:sldMk cId="78101546" sldId="529"/>
            <ac:picMk id="1034" creationId="{6008536C-8B7A-4390-8DDB-A0CD219BA61A}"/>
          </ac:picMkLst>
        </pc:picChg>
        <pc:picChg chg="add mod">
          <ac:chgData name="Neil" userId="71eda137-ee85-4479-b457-32f11bdb023f" providerId="ADAL" clId="{3484E39C-1ECB-48F9-A474-D65D3294D9E8}" dt="2020-09-02T11:12:37.532" v="188" actId="1076"/>
          <ac:picMkLst>
            <pc:docMk/>
            <pc:sldMk cId="78101546" sldId="529"/>
            <ac:picMk id="1036" creationId="{00FA88C7-FA38-4FF4-B78E-2F5871FEC06F}"/>
          </ac:picMkLst>
        </pc:picChg>
        <pc:picChg chg="add mod">
          <ac:chgData name="Neil" userId="71eda137-ee85-4479-b457-32f11bdb023f" providerId="ADAL" clId="{3484E39C-1ECB-48F9-A474-D65D3294D9E8}" dt="2020-09-02T11:12:37.532" v="188" actId="1076"/>
          <ac:picMkLst>
            <pc:docMk/>
            <pc:sldMk cId="78101546" sldId="529"/>
            <ac:picMk id="1038" creationId="{EC26A5AB-77E8-47A7-9E3D-B7C731D565E1}"/>
          </ac:picMkLst>
        </pc:picChg>
      </pc:sldChg>
      <pc:sldChg chg="del">
        <pc:chgData name="Neil" userId="71eda137-ee85-4479-b457-32f11bdb023f" providerId="ADAL" clId="{3484E39C-1ECB-48F9-A474-D65D3294D9E8}" dt="2020-09-02T11:16:39.268" v="254" actId="2696"/>
        <pc:sldMkLst>
          <pc:docMk/>
          <pc:sldMk cId="1951164128" sldId="531"/>
        </pc:sldMkLst>
      </pc:sldChg>
      <pc:sldChg chg="delSp modSp ord">
        <pc:chgData name="Neil" userId="71eda137-ee85-4479-b457-32f11bdb023f" providerId="ADAL" clId="{3484E39C-1ECB-48F9-A474-D65D3294D9E8}" dt="2020-09-02T13:33:32.549" v="416" actId="5793"/>
        <pc:sldMkLst>
          <pc:docMk/>
          <pc:sldMk cId="688075662" sldId="532"/>
        </pc:sldMkLst>
        <pc:spChg chg="mod">
          <ac:chgData name="Neil" userId="71eda137-ee85-4479-b457-32f11bdb023f" providerId="ADAL" clId="{3484E39C-1ECB-48F9-A474-D65D3294D9E8}" dt="2020-09-02T13:33:32.549" v="416" actId="5793"/>
          <ac:spMkLst>
            <pc:docMk/>
            <pc:sldMk cId="688075662" sldId="532"/>
            <ac:spMk id="4" creationId="{747E2A9D-3FB4-47D9-9257-11F5C1F988C2}"/>
          </ac:spMkLst>
        </pc:spChg>
        <pc:picChg chg="del">
          <ac:chgData name="Neil" userId="71eda137-ee85-4479-b457-32f11bdb023f" providerId="ADAL" clId="{3484E39C-1ECB-48F9-A474-D65D3294D9E8}" dt="2020-09-02T13:21:59.737" v="258" actId="478"/>
          <ac:picMkLst>
            <pc:docMk/>
            <pc:sldMk cId="688075662" sldId="532"/>
            <ac:picMk id="7" creationId="{808F80F1-1761-499D-AA4A-BC9614A43981}"/>
          </ac:picMkLst>
        </pc:picChg>
        <pc:picChg chg="del">
          <ac:chgData name="Neil" userId="71eda137-ee85-4479-b457-32f11bdb023f" providerId="ADAL" clId="{3484E39C-1ECB-48F9-A474-D65D3294D9E8}" dt="2020-09-02T13:22:03.281" v="259" actId="478"/>
          <ac:picMkLst>
            <pc:docMk/>
            <pc:sldMk cId="688075662" sldId="532"/>
            <ac:picMk id="8" creationId="{4683C94F-A54B-4A62-8583-0ED8CD17EB04}"/>
          </ac:picMkLst>
        </pc:picChg>
        <pc:picChg chg="del">
          <ac:chgData name="Neil" userId="71eda137-ee85-4479-b457-32f11bdb023f" providerId="ADAL" clId="{3484E39C-1ECB-48F9-A474-D65D3294D9E8}" dt="2020-09-02T13:22:05.462" v="260" actId="478"/>
          <ac:picMkLst>
            <pc:docMk/>
            <pc:sldMk cId="688075662" sldId="532"/>
            <ac:picMk id="9" creationId="{0105D442-8E48-48FB-827E-B7E87794C295}"/>
          </ac:picMkLst>
        </pc:picChg>
        <pc:picChg chg="mod">
          <ac:chgData name="Neil" userId="71eda137-ee85-4479-b457-32f11bdb023f" providerId="ADAL" clId="{3484E39C-1ECB-48F9-A474-D65D3294D9E8}" dt="2020-09-02T13:26:16.958" v="289" actId="1076"/>
          <ac:picMkLst>
            <pc:docMk/>
            <pc:sldMk cId="688075662" sldId="532"/>
            <ac:picMk id="1026" creationId="{D3CF788B-D199-40DF-A7D7-C49180E4C0DC}"/>
          </ac:picMkLst>
        </pc:picChg>
      </pc:sldChg>
      <pc:sldChg chg="modSp">
        <pc:chgData name="Neil" userId="71eda137-ee85-4479-b457-32f11bdb023f" providerId="ADAL" clId="{3484E39C-1ECB-48F9-A474-D65D3294D9E8}" dt="2020-09-02T10:44:10.631" v="98" actId="20577"/>
        <pc:sldMkLst>
          <pc:docMk/>
          <pc:sldMk cId="638112998" sldId="533"/>
        </pc:sldMkLst>
        <pc:spChg chg="mod">
          <ac:chgData name="Neil" userId="71eda137-ee85-4479-b457-32f11bdb023f" providerId="ADAL" clId="{3484E39C-1ECB-48F9-A474-D65D3294D9E8}" dt="2020-09-02T10:44:10.631" v="98" actId="20577"/>
          <ac:spMkLst>
            <pc:docMk/>
            <pc:sldMk cId="638112998" sldId="533"/>
            <ac:spMk id="4" creationId="{660544A8-79E4-4412-AD61-4527F00BA46D}"/>
          </ac:spMkLst>
        </pc:spChg>
      </pc:sldChg>
      <pc:sldChg chg="modSp ord">
        <pc:chgData name="Neil" userId="71eda137-ee85-4479-b457-32f11bdb023f" providerId="ADAL" clId="{3484E39C-1ECB-48F9-A474-D65D3294D9E8}" dt="2020-09-02T13:40:22.931" v="506" actId="1076"/>
        <pc:sldMkLst>
          <pc:docMk/>
          <pc:sldMk cId="2694725600" sldId="534"/>
        </pc:sldMkLst>
        <pc:picChg chg="mod">
          <ac:chgData name="Neil" userId="71eda137-ee85-4479-b457-32f11bdb023f" providerId="ADAL" clId="{3484E39C-1ECB-48F9-A474-D65D3294D9E8}" dt="2020-09-02T13:40:12.182" v="504" actId="14100"/>
          <ac:picMkLst>
            <pc:docMk/>
            <pc:sldMk cId="2694725600" sldId="534"/>
            <ac:picMk id="6" creationId="{15404576-F967-41A2-84C9-D9C200F00309}"/>
          </ac:picMkLst>
        </pc:picChg>
        <pc:picChg chg="mod">
          <ac:chgData name="Neil" userId="71eda137-ee85-4479-b457-32f11bdb023f" providerId="ADAL" clId="{3484E39C-1ECB-48F9-A474-D65D3294D9E8}" dt="2020-09-02T13:40:22.931" v="506" actId="1076"/>
          <ac:picMkLst>
            <pc:docMk/>
            <pc:sldMk cId="2694725600" sldId="534"/>
            <ac:picMk id="1026" creationId="{3C0DEF02-7AC4-429A-ABE9-C4DE0583873B}"/>
          </ac:picMkLst>
        </pc:picChg>
      </pc:sldChg>
      <pc:sldChg chg="del">
        <pc:chgData name="Neil" userId="71eda137-ee85-4479-b457-32f11bdb023f" providerId="ADAL" clId="{3484E39C-1ECB-48F9-A474-D65D3294D9E8}" dt="2020-09-02T11:14:17.055" v="213" actId="2696"/>
        <pc:sldMkLst>
          <pc:docMk/>
          <pc:sldMk cId="2174618300" sldId="535"/>
        </pc:sldMkLst>
      </pc:sldChg>
      <pc:sldChg chg="del">
        <pc:chgData name="Neil" userId="71eda137-ee85-4479-b457-32f11bdb023f" providerId="ADAL" clId="{3484E39C-1ECB-48F9-A474-D65D3294D9E8}" dt="2020-09-02T10:36:10.054" v="1" actId="2696"/>
        <pc:sldMkLst>
          <pc:docMk/>
          <pc:sldMk cId="2106426662" sldId="539"/>
        </pc:sldMkLst>
      </pc:sldChg>
      <pc:sldChg chg="del">
        <pc:chgData name="Neil" userId="71eda137-ee85-4479-b457-32f11bdb023f" providerId="ADAL" clId="{3484E39C-1ECB-48F9-A474-D65D3294D9E8}" dt="2020-09-02T10:36:12.656" v="2" actId="2696"/>
        <pc:sldMkLst>
          <pc:docMk/>
          <pc:sldMk cId="4109220265" sldId="540"/>
        </pc:sldMkLst>
      </pc:sldChg>
      <pc:sldChg chg="ord">
        <pc:chgData name="Neil" userId="71eda137-ee85-4479-b457-32f11bdb023f" providerId="ADAL" clId="{3484E39C-1ECB-48F9-A474-D65D3294D9E8}" dt="2020-09-02T13:59:20.416" v="633"/>
        <pc:sldMkLst>
          <pc:docMk/>
          <pc:sldMk cId="597533116" sldId="544"/>
        </pc:sldMkLst>
      </pc:sldChg>
      <pc:sldChg chg="modSp">
        <pc:chgData name="Neil" userId="71eda137-ee85-4479-b457-32f11bdb023f" providerId="ADAL" clId="{3484E39C-1ECB-48F9-A474-D65D3294D9E8}" dt="2020-09-02T13:56:38.257" v="578" actId="20577"/>
        <pc:sldMkLst>
          <pc:docMk/>
          <pc:sldMk cId="902651579" sldId="545"/>
        </pc:sldMkLst>
        <pc:spChg chg="mod">
          <ac:chgData name="Neil" userId="71eda137-ee85-4479-b457-32f11bdb023f" providerId="ADAL" clId="{3484E39C-1ECB-48F9-A474-D65D3294D9E8}" dt="2020-09-02T13:30:07.906" v="359" actId="15"/>
          <ac:spMkLst>
            <pc:docMk/>
            <pc:sldMk cId="902651579" sldId="545"/>
            <ac:spMk id="4" creationId="{E63D036B-14CC-441F-8DF1-B4367B422C90}"/>
          </ac:spMkLst>
        </pc:spChg>
        <pc:spChg chg="mod">
          <ac:chgData name="Neil" userId="71eda137-ee85-4479-b457-32f11bdb023f" providerId="ADAL" clId="{3484E39C-1ECB-48F9-A474-D65D3294D9E8}" dt="2020-09-02T13:56:38.257" v="578" actId="20577"/>
          <ac:spMkLst>
            <pc:docMk/>
            <pc:sldMk cId="902651579" sldId="545"/>
            <ac:spMk id="5" creationId="{C989BB05-D210-4BDA-9B73-080CF6C166EB}"/>
          </ac:spMkLst>
        </pc:spChg>
      </pc:sldChg>
      <pc:sldChg chg="modSp">
        <pc:chgData name="Neil" userId="71eda137-ee85-4479-b457-32f11bdb023f" providerId="ADAL" clId="{3484E39C-1ECB-48F9-A474-D65D3294D9E8}" dt="2020-09-02T11:14:33.934" v="231" actId="20577"/>
        <pc:sldMkLst>
          <pc:docMk/>
          <pc:sldMk cId="3221870221" sldId="548"/>
        </pc:sldMkLst>
        <pc:spChg chg="mod">
          <ac:chgData name="Neil" userId="71eda137-ee85-4479-b457-32f11bdb023f" providerId="ADAL" clId="{3484E39C-1ECB-48F9-A474-D65D3294D9E8}" dt="2020-09-02T11:14:33.934" v="231" actId="20577"/>
          <ac:spMkLst>
            <pc:docMk/>
            <pc:sldMk cId="3221870221" sldId="548"/>
            <ac:spMk id="5" creationId="{8F461A4D-9CD5-4253-B6B6-04781595AADD}"/>
          </ac:spMkLst>
        </pc:spChg>
      </pc:sldChg>
      <pc:sldChg chg="del">
        <pc:chgData name="Neil" userId="71eda137-ee85-4479-b457-32f11bdb023f" providerId="ADAL" clId="{3484E39C-1ECB-48F9-A474-D65D3294D9E8}" dt="2020-09-02T10:44:47.357" v="100" actId="2696"/>
        <pc:sldMkLst>
          <pc:docMk/>
          <pc:sldMk cId="1435504671" sldId="557"/>
        </pc:sldMkLst>
      </pc:sldChg>
      <pc:sldChg chg="del">
        <pc:chgData name="Neil" userId="71eda137-ee85-4479-b457-32f11bdb023f" providerId="ADAL" clId="{3484E39C-1ECB-48F9-A474-D65D3294D9E8}" dt="2020-09-02T10:44:39.459" v="99" actId="2696"/>
        <pc:sldMkLst>
          <pc:docMk/>
          <pc:sldMk cId="4150773293" sldId="558"/>
        </pc:sldMkLst>
      </pc:sldChg>
      <pc:sldChg chg="ord">
        <pc:chgData name="Neil" userId="71eda137-ee85-4479-b457-32f11bdb023f" providerId="ADAL" clId="{3484E39C-1ECB-48F9-A474-D65D3294D9E8}" dt="2020-09-02T10:42:38.774" v="5"/>
        <pc:sldMkLst>
          <pc:docMk/>
          <pc:sldMk cId="2335998833" sldId="559"/>
        </pc:sldMkLst>
      </pc:sldChg>
      <pc:sldChg chg="ord">
        <pc:chgData name="Neil" userId="71eda137-ee85-4479-b457-32f11bdb023f" providerId="ADAL" clId="{3484E39C-1ECB-48F9-A474-D65D3294D9E8}" dt="2020-09-02T10:48:09.894" v="106"/>
        <pc:sldMkLst>
          <pc:docMk/>
          <pc:sldMk cId="1293594170" sldId="560"/>
        </pc:sldMkLst>
      </pc:sldChg>
      <pc:sldChg chg="modSp">
        <pc:chgData name="Neil" userId="71eda137-ee85-4479-b457-32f11bdb023f" providerId="ADAL" clId="{3484E39C-1ECB-48F9-A474-D65D3294D9E8}" dt="2020-09-02T10:47:22.490" v="105" actId="1076"/>
        <pc:sldMkLst>
          <pc:docMk/>
          <pc:sldMk cId="1078769040" sldId="561"/>
        </pc:sldMkLst>
        <pc:spChg chg="mod">
          <ac:chgData name="Neil" userId="71eda137-ee85-4479-b457-32f11bdb023f" providerId="ADAL" clId="{3484E39C-1ECB-48F9-A474-D65D3294D9E8}" dt="2020-09-02T10:46:57.829" v="102" actId="27636"/>
          <ac:spMkLst>
            <pc:docMk/>
            <pc:sldMk cId="1078769040" sldId="561"/>
            <ac:spMk id="5" creationId="{4A82345E-C985-4C31-A199-E99AFD357299}"/>
          </ac:spMkLst>
        </pc:spChg>
        <pc:picChg chg="mod">
          <ac:chgData name="Neil" userId="71eda137-ee85-4479-b457-32f11bdb023f" providerId="ADAL" clId="{3484E39C-1ECB-48F9-A474-D65D3294D9E8}" dt="2020-09-02T10:47:22.490" v="105" actId="1076"/>
          <ac:picMkLst>
            <pc:docMk/>
            <pc:sldMk cId="1078769040" sldId="561"/>
            <ac:picMk id="1027" creationId="{55BBFCA8-A37B-4196-B098-9FA664A5021A}"/>
          </ac:picMkLst>
        </pc:picChg>
      </pc:sldChg>
      <pc:sldChg chg="del">
        <pc:chgData name="Neil" userId="71eda137-ee85-4479-b457-32f11bdb023f" providerId="ADAL" clId="{3484E39C-1ECB-48F9-A474-D65D3294D9E8}" dt="2020-09-02T10:58:31.057" v="108" actId="2696"/>
        <pc:sldMkLst>
          <pc:docMk/>
          <pc:sldMk cId="4220759894" sldId="564"/>
        </pc:sldMkLst>
      </pc:sldChg>
      <pc:sldChg chg="modSp">
        <pc:chgData name="Neil" userId="71eda137-ee85-4479-b457-32f11bdb023f" providerId="ADAL" clId="{3484E39C-1ECB-48F9-A474-D65D3294D9E8}" dt="2020-09-02T11:14:09.366" v="212" actId="20577"/>
        <pc:sldMkLst>
          <pc:docMk/>
          <pc:sldMk cId="3419237463" sldId="567"/>
        </pc:sldMkLst>
        <pc:spChg chg="mod">
          <ac:chgData name="Neil" userId="71eda137-ee85-4479-b457-32f11bdb023f" providerId="ADAL" clId="{3484E39C-1ECB-48F9-A474-D65D3294D9E8}" dt="2020-09-02T11:14:09.366" v="212" actId="20577"/>
          <ac:spMkLst>
            <pc:docMk/>
            <pc:sldMk cId="3419237463" sldId="567"/>
            <ac:spMk id="5" creationId="{B780C5E2-1394-4519-8736-9EADE49BC8E4}"/>
          </ac:spMkLst>
        </pc:spChg>
      </pc:sldChg>
      <pc:sldChg chg="modSp">
        <pc:chgData name="Neil" userId="71eda137-ee85-4479-b457-32f11bdb023f" providerId="ADAL" clId="{3484E39C-1ECB-48F9-A474-D65D3294D9E8}" dt="2020-09-02T11:16:31.272" v="253" actId="20577"/>
        <pc:sldMkLst>
          <pc:docMk/>
          <pc:sldMk cId="4014131019" sldId="570"/>
        </pc:sldMkLst>
        <pc:spChg chg="mod">
          <ac:chgData name="Neil" userId="71eda137-ee85-4479-b457-32f11bdb023f" providerId="ADAL" clId="{3484E39C-1ECB-48F9-A474-D65D3294D9E8}" dt="2020-09-02T11:16:31.272" v="253" actId="20577"/>
          <ac:spMkLst>
            <pc:docMk/>
            <pc:sldMk cId="4014131019" sldId="570"/>
            <ac:spMk id="5" creationId="{D7332DB1-350D-484F-A6F8-98AA982BDFEB}"/>
          </ac:spMkLst>
        </pc:spChg>
      </pc:sldChg>
      <pc:sldChg chg="addSp modSp ord">
        <pc:chgData name="Neil" userId="71eda137-ee85-4479-b457-32f11bdb023f" providerId="ADAL" clId="{3484E39C-1ECB-48F9-A474-D65D3294D9E8}" dt="2020-09-02T13:42:01.951" v="547" actId="1076"/>
        <pc:sldMkLst>
          <pc:docMk/>
          <pc:sldMk cId="3251479053" sldId="576"/>
        </pc:sldMkLst>
        <pc:spChg chg="mod">
          <ac:chgData name="Neil" userId="71eda137-ee85-4479-b457-32f11bdb023f" providerId="ADAL" clId="{3484E39C-1ECB-48F9-A474-D65D3294D9E8}" dt="2020-09-02T13:41:19.327" v="537" actId="20577"/>
          <ac:spMkLst>
            <pc:docMk/>
            <pc:sldMk cId="3251479053" sldId="576"/>
            <ac:spMk id="5" creationId="{EE88F0FD-FFEB-43FD-ACF9-FA82A2601704}"/>
          </ac:spMkLst>
        </pc:spChg>
        <pc:picChg chg="add mod">
          <ac:chgData name="Neil" userId="71eda137-ee85-4479-b457-32f11bdb023f" providerId="ADAL" clId="{3484E39C-1ECB-48F9-A474-D65D3294D9E8}" dt="2020-09-02T13:42:01.951" v="547" actId="1076"/>
          <ac:picMkLst>
            <pc:docMk/>
            <pc:sldMk cId="3251479053" sldId="576"/>
            <ac:picMk id="8" creationId="{85A32127-3A3A-4D8F-A4E0-AE62B08E41FA}"/>
          </ac:picMkLst>
        </pc:picChg>
        <pc:picChg chg="mod">
          <ac:chgData name="Neil" userId="71eda137-ee85-4479-b457-32f11bdb023f" providerId="ADAL" clId="{3484E39C-1ECB-48F9-A474-D65D3294D9E8}" dt="2020-09-02T13:41:38.085" v="542" actId="14100"/>
          <ac:picMkLst>
            <pc:docMk/>
            <pc:sldMk cId="3251479053" sldId="576"/>
            <ac:picMk id="2050" creationId="{FFB8ADF7-8F87-4F8A-B2E2-149CF27F7554}"/>
          </ac:picMkLst>
        </pc:picChg>
      </pc:sldChg>
      <pc:sldChg chg="delSp modSp ord">
        <pc:chgData name="Neil" userId="71eda137-ee85-4479-b457-32f11bdb023f" providerId="ADAL" clId="{3484E39C-1ECB-48F9-A474-D65D3294D9E8}" dt="2020-09-02T13:41:28.095" v="539"/>
        <pc:sldMkLst>
          <pc:docMk/>
          <pc:sldMk cId="3954171190" sldId="577"/>
        </pc:sldMkLst>
        <pc:picChg chg="del mod">
          <ac:chgData name="Neil" userId="71eda137-ee85-4479-b457-32f11bdb023f" providerId="ADAL" clId="{3484E39C-1ECB-48F9-A474-D65D3294D9E8}" dt="2020-09-02T13:41:28.095" v="539"/>
          <ac:picMkLst>
            <pc:docMk/>
            <pc:sldMk cId="3954171190" sldId="577"/>
            <ac:picMk id="1028" creationId="{52383D21-4670-445D-B6D8-454329A6FEFE}"/>
          </ac:picMkLst>
        </pc:picChg>
      </pc:sldChg>
      <pc:sldChg chg="del">
        <pc:chgData name="Neil" userId="71eda137-ee85-4479-b457-32f11bdb023f" providerId="ADAL" clId="{3484E39C-1ECB-48F9-A474-D65D3294D9E8}" dt="2020-09-02T13:31:08.873" v="371" actId="2696"/>
        <pc:sldMkLst>
          <pc:docMk/>
          <pc:sldMk cId="4161347057" sldId="578"/>
        </pc:sldMkLst>
      </pc:sldChg>
      <pc:sldChg chg="addSp modSp">
        <pc:chgData name="Neil" userId="71eda137-ee85-4479-b457-32f11bdb023f" providerId="ADAL" clId="{3484E39C-1ECB-48F9-A474-D65D3294D9E8}" dt="2020-09-02T14:08:11.345" v="670" actId="1076"/>
        <pc:sldMkLst>
          <pc:docMk/>
          <pc:sldMk cId="2578007317" sldId="582"/>
        </pc:sldMkLst>
        <pc:picChg chg="add mod modCrop">
          <ac:chgData name="Neil" userId="71eda137-ee85-4479-b457-32f11bdb023f" providerId="ADAL" clId="{3484E39C-1ECB-48F9-A474-D65D3294D9E8}" dt="2020-09-02T14:08:11.345" v="670" actId="1076"/>
          <ac:picMkLst>
            <pc:docMk/>
            <pc:sldMk cId="2578007317" sldId="582"/>
            <ac:picMk id="6" creationId="{8D840CCC-1C99-4513-A0D3-73746509601A}"/>
          </ac:picMkLst>
        </pc:picChg>
      </pc:sldChg>
      <pc:sldChg chg="del">
        <pc:chgData name="Neil" userId="71eda137-ee85-4479-b457-32f11bdb023f" providerId="ADAL" clId="{3484E39C-1ECB-48F9-A474-D65D3294D9E8}" dt="2020-09-02T14:13:19.605" v="722" actId="2696"/>
        <pc:sldMkLst>
          <pc:docMk/>
          <pc:sldMk cId="1137770458" sldId="583"/>
        </pc:sldMkLst>
      </pc:sldChg>
      <pc:sldChg chg="modSp">
        <pc:chgData name="Neil" userId="71eda137-ee85-4479-b457-32f11bdb023f" providerId="ADAL" clId="{3484E39C-1ECB-48F9-A474-D65D3294D9E8}" dt="2020-09-02T13:38:54.284" v="486"/>
        <pc:sldMkLst>
          <pc:docMk/>
          <pc:sldMk cId="413360860" sldId="584"/>
        </pc:sldMkLst>
        <pc:spChg chg="mod">
          <ac:chgData name="Neil" userId="71eda137-ee85-4479-b457-32f11bdb023f" providerId="ADAL" clId="{3484E39C-1ECB-48F9-A474-D65D3294D9E8}" dt="2020-09-02T13:38:54.284" v="486"/>
          <ac:spMkLst>
            <pc:docMk/>
            <pc:sldMk cId="413360860" sldId="584"/>
            <ac:spMk id="4" creationId="{A93E7889-26E6-4C0D-960E-4D2508345D53}"/>
          </ac:spMkLst>
        </pc:spChg>
        <pc:spChg chg="mod">
          <ac:chgData name="Neil" userId="71eda137-ee85-4479-b457-32f11bdb023f" providerId="ADAL" clId="{3484E39C-1ECB-48F9-A474-D65D3294D9E8}" dt="2020-09-02T13:28:24.747" v="313" actId="20577"/>
          <ac:spMkLst>
            <pc:docMk/>
            <pc:sldMk cId="413360860" sldId="584"/>
            <ac:spMk id="5" creationId="{81F28C55-5E01-43DE-B325-617AB1F4C9BF}"/>
          </ac:spMkLst>
        </pc:spChg>
      </pc:sldChg>
      <pc:sldChg chg="addSp modSp ord">
        <pc:chgData name="Neil" userId="71eda137-ee85-4479-b457-32f11bdb023f" providerId="ADAL" clId="{3484E39C-1ECB-48F9-A474-D65D3294D9E8}" dt="2020-09-02T13:55:16.579" v="565" actId="1076"/>
        <pc:sldMkLst>
          <pc:docMk/>
          <pc:sldMk cId="4260641121" sldId="585"/>
        </pc:sldMkLst>
        <pc:spChg chg="mod">
          <ac:chgData name="Neil" userId="71eda137-ee85-4479-b457-32f11bdb023f" providerId="ADAL" clId="{3484E39C-1ECB-48F9-A474-D65D3294D9E8}" dt="2020-09-02T13:39:09.106" v="502" actId="20577"/>
          <ac:spMkLst>
            <pc:docMk/>
            <pc:sldMk cId="4260641121" sldId="585"/>
            <ac:spMk id="4" creationId="{AD9C400E-4F81-4050-8E57-1028DA5581BC}"/>
          </ac:spMkLst>
        </pc:spChg>
        <pc:spChg chg="mod">
          <ac:chgData name="Neil" userId="71eda137-ee85-4479-b457-32f11bdb023f" providerId="ADAL" clId="{3484E39C-1ECB-48F9-A474-D65D3294D9E8}" dt="2020-09-02T13:36:57.177" v="452" actId="20577"/>
          <ac:spMkLst>
            <pc:docMk/>
            <pc:sldMk cId="4260641121" sldId="585"/>
            <ac:spMk id="5" creationId="{F396D048-FE55-43B1-B94B-6E54FBE7138F}"/>
          </ac:spMkLst>
        </pc:spChg>
        <pc:spChg chg="add mod">
          <ac:chgData name="Neil" userId="71eda137-ee85-4479-b457-32f11bdb023f" providerId="ADAL" clId="{3484E39C-1ECB-48F9-A474-D65D3294D9E8}" dt="2020-09-02T13:55:16.579" v="565" actId="1076"/>
          <ac:spMkLst>
            <pc:docMk/>
            <pc:sldMk cId="4260641121" sldId="585"/>
            <ac:spMk id="6" creationId="{04F007F6-FCB6-4978-81E9-18A642131171}"/>
          </ac:spMkLst>
        </pc:spChg>
        <pc:picChg chg="add mod">
          <ac:chgData name="Neil" userId="71eda137-ee85-4479-b457-32f11bdb023f" providerId="ADAL" clId="{3484E39C-1ECB-48F9-A474-D65D3294D9E8}" dt="2020-09-02T13:53:40.343" v="549" actId="1076"/>
          <ac:picMkLst>
            <pc:docMk/>
            <pc:sldMk cId="4260641121" sldId="585"/>
            <ac:picMk id="2050" creationId="{9C9ED2BB-90E8-4610-A335-FFE1C6F41B5E}"/>
          </ac:picMkLst>
        </pc:picChg>
      </pc:sldChg>
      <pc:sldChg chg="del">
        <pc:chgData name="Neil" userId="71eda137-ee85-4479-b457-32f11bdb023f" providerId="ADAL" clId="{3484E39C-1ECB-48F9-A474-D65D3294D9E8}" dt="2020-09-02T13:32:32.803" v="375" actId="2696"/>
        <pc:sldMkLst>
          <pc:docMk/>
          <pc:sldMk cId="1172191061" sldId="586"/>
        </pc:sldMkLst>
      </pc:sldChg>
      <pc:sldChg chg="del">
        <pc:chgData name="Neil" userId="71eda137-ee85-4479-b457-32f11bdb023f" providerId="ADAL" clId="{3484E39C-1ECB-48F9-A474-D65D3294D9E8}" dt="2020-09-02T10:58:33.042" v="109" actId="2696"/>
        <pc:sldMkLst>
          <pc:docMk/>
          <pc:sldMk cId="4165532436" sldId="587"/>
        </pc:sldMkLst>
      </pc:sldChg>
      <pc:sldChg chg="add">
        <pc:chgData name="Neil" userId="71eda137-ee85-4479-b457-32f11bdb023f" providerId="ADAL" clId="{3484E39C-1ECB-48F9-A474-D65D3294D9E8}" dt="2020-09-02T13:21:48.906" v="256"/>
        <pc:sldMkLst>
          <pc:docMk/>
          <pc:sldMk cId="480209771" sldId="589"/>
        </pc:sldMkLst>
      </pc:sldChg>
      <pc:sldChg chg="modSp add">
        <pc:chgData name="Neil" userId="71eda137-ee85-4479-b457-32f11bdb023f" providerId="ADAL" clId="{3484E39C-1ECB-48F9-A474-D65D3294D9E8}" dt="2020-09-02T13:40:58.172" v="532" actId="20577"/>
        <pc:sldMkLst>
          <pc:docMk/>
          <pc:sldMk cId="3836384048" sldId="590"/>
        </pc:sldMkLst>
        <pc:spChg chg="mod">
          <ac:chgData name="Neil" userId="71eda137-ee85-4479-b457-32f11bdb023f" providerId="ADAL" clId="{3484E39C-1ECB-48F9-A474-D65D3294D9E8}" dt="2020-09-02T13:40:58.172" v="532" actId="20577"/>
          <ac:spMkLst>
            <pc:docMk/>
            <pc:sldMk cId="3836384048" sldId="590"/>
            <ac:spMk id="5" creationId="{29AE2857-7E77-4A4B-AAAE-91B3C33DC226}"/>
          </ac:spMkLst>
        </pc:spChg>
      </pc:sldChg>
      <pc:sldChg chg="addSp modSp add">
        <pc:chgData name="Neil" userId="71eda137-ee85-4479-b457-32f11bdb023f" providerId="ADAL" clId="{3484E39C-1ECB-48F9-A474-D65D3294D9E8}" dt="2020-09-02T14:09:33.124" v="696" actId="1076"/>
        <pc:sldMkLst>
          <pc:docMk/>
          <pc:sldMk cId="905884600" sldId="591"/>
        </pc:sldMkLst>
        <pc:spChg chg="mod">
          <ac:chgData name="Neil" userId="71eda137-ee85-4479-b457-32f11bdb023f" providerId="ADAL" clId="{3484E39C-1ECB-48F9-A474-D65D3294D9E8}" dt="2020-09-02T14:08:35.327" v="691" actId="1076"/>
          <ac:spMkLst>
            <pc:docMk/>
            <pc:sldMk cId="905884600" sldId="591"/>
            <ac:spMk id="2" creationId="{1AA59CF1-FE74-42E0-AAA6-EFAF22EBA67F}"/>
          </ac:spMkLst>
        </pc:spChg>
        <pc:picChg chg="add mod modCrop">
          <ac:chgData name="Neil" userId="71eda137-ee85-4479-b457-32f11bdb023f" providerId="ADAL" clId="{3484E39C-1ECB-48F9-A474-D65D3294D9E8}" dt="2020-09-02T14:09:33.124" v="696" actId="1076"/>
          <ac:picMkLst>
            <pc:docMk/>
            <pc:sldMk cId="905884600" sldId="591"/>
            <ac:picMk id="5" creationId="{E711B5F2-C0A6-4E44-AFDC-F13C9158C2BB}"/>
          </ac:picMkLst>
        </pc:picChg>
      </pc:sldChg>
      <pc:sldChg chg="addSp modSp add">
        <pc:chgData name="Neil" userId="71eda137-ee85-4479-b457-32f11bdb023f" providerId="ADAL" clId="{3484E39C-1ECB-48F9-A474-D65D3294D9E8}" dt="2020-09-02T14:12:39.520" v="721" actId="1076"/>
        <pc:sldMkLst>
          <pc:docMk/>
          <pc:sldMk cId="679593583" sldId="592"/>
        </pc:sldMkLst>
        <pc:spChg chg="mod">
          <ac:chgData name="Neil" userId="71eda137-ee85-4479-b457-32f11bdb023f" providerId="ADAL" clId="{3484E39C-1ECB-48F9-A474-D65D3294D9E8}" dt="2020-09-02T14:12:39.520" v="721" actId="1076"/>
          <ac:spMkLst>
            <pc:docMk/>
            <pc:sldMk cId="679593583" sldId="592"/>
            <ac:spMk id="2" creationId="{B43C22F9-8A1B-4F87-A4A2-C8B3BE7392B6}"/>
          </ac:spMkLst>
        </pc:spChg>
        <pc:picChg chg="add mod modCrop">
          <ac:chgData name="Neil" userId="71eda137-ee85-4479-b457-32f11bdb023f" providerId="ADAL" clId="{3484E39C-1ECB-48F9-A474-D65D3294D9E8}" dt="2020-09-02T14:12:28.943" v="709" actId="1076"/>
          <ac:picMkLst>
            <pc:docMk/>
            <pc:sldMk cId="679593583" sldId="592"/>
            <ac:picMk id="5" creationId="{06E65614-D833-41E3-826A-1589F6B7E8EF}"/>
          </ac:picMkLst>
        </pc:picChg>
      </pc:sldChg>
    </pc:docChg>
  </pc:docChgLst>
  <pc:docChgLst>
    <pc:chgData name="Neil" userId="71eda137-ee85-4479-b457-32f11bdb023f" providerId="ADAL" clId="{B48D7C60-DB5F-42AF-8A56-0E4F18872F97}"/>
    <pc:docChg chg="modSld">
      <pc:chgData name="Neil" userId="71eda137-ee85-4479-b457-32f11bdb023f" providerId="ADAL" clId="{B48D7C60-DB5F-42AF-8A56-0E4F18872F97}" dt="2020-09-08T12:09:19.617" v="18" actId="20577"/>
      <pc:docMkLst>
        <pc:docMk/>
      </pc:docMkLst>
      <pc:sldChg chg="modSp">
        <pc:chgData name="Neil" userId="71eda137-ee85-4479-b457-32f11bdb023f" providerId="ADAL" clId="{B48D7C60-DB5F-42AF-8A56-0E4F18872F97}" dt="2020-09-08T12:09:19.617" v="18" actId="20577"/>
        <pc:sldMkLst>
          <pc:docMk/>
          <pc:sldMk cId="182872448" sldId="588"/>
        </pc:sldMkLst>
        <pc:spChg chg="mod">
          <ac:chgData name="Neil" userId="71eda137-ee85-4479-b457-32f11bdb023f" providerId="ADAL" clId="{B48D7C60-DB5F-42AF-8A56-0E4F18872F97}" dt="2020-09-08T12:09:19.617" v="18" actId="20577"/>
          <ac:spMkLst>
            <pc:docMk/>
            <pc:sldMk cId="182872448" sldId="588"/>
            <ac:spMk id="7" creationId="{81C6D1E4-0ACE-486E-8A34-0853057613AE}"/>
          </ac:spMkLst>
        </pc:spChg>
      </pc:sldChg>
    </pc:docChg>
  </pc:docChgLst>
  <pc:docChgLst>
    <pc:chgData name="Neil" userId="71eda137-ee85-4479-b457-32f11bdb023f" providerId="ADAL" clId="{0C898514-11F4-40C3-AEA7-A73F8AC089B4}"/>
    <pc:docChg chg="undo custSel addSld delSld modSld sldOrd">
      <pc:chgData name="Neil" userId="71eda137-ee85-4479-b457-32f11bdb023f" providerId="ADAL" clId="{0C898514-11F4-40C3-AEA7-A73F8AC089B4}" dt="2020-09-07T16:26:41.495" v="615" actId="20577"/>
      <pc:docMkLst>
        <pc:docMk/>
      </pc:docMkLst>
      <pc:sldChg chg="addSp modSp">
        <pc:chgData name="Neil" userId="71eda137-ee85-4479-b457-32f11bdb023f" providerId="ADAL" clId="{0C898514-11F4-40C3-AEA7-A73F8AC089B4}" dt="2020-09-07T10:46:37.058" v="554" actId="1076"/>
        <pc:sldMkLst>
          <pc:docMk/>
          <pc:sldMk cId="811327778" sldId="508"/>
        </pc:sldMkLst>
        <pc:picChg chg="mod">
          <ac:chgData name="Neil" userId="71eda137-ee85-4479-b457-32f11bdb023f" providerId="ADAL" clId="{0C898514-11F4-40C3-AEA7-A73F8AC089B4}" dt="2020-09-07T10:46:31.487" v="553" actId="1076"/>
          <ac:picMkLst>
            <pc:docMk/>
            <pc:sldMk cId="811327778" sldId="508"/>
            <ac:picMk id="4" creationId="{94C644AC-962F-4FB6-B0D1-A8AC3BDA7B49}"/>
          </ac:picMkLst>
        </pc:picChg>
        <pc:picChg chg="add mod">
          <ac:chgData name="Neil" userId="71eda137-ee85-4479-b457-32f11bdb023f" providerId="ADAL" clId="{0C898514-11F4-40C3-AEA7-A73F8AC089B4}" dt="2020-09-07T10:46:37.058" v="554" actId="1076"/>
          <ac:picMkLst>
            <pc:docMk/>
            <pc:sldMk cId="811327778" sldId="508"/>
            <ac:picMk id="5" creationId="{4B119785-808E-435C-B7DF-19A9F52F42A4}"/>
          </ac:picMkLst>
        </pc:picChg>
      </pc:sldChg>
      <pc:sldChg chg="modSp">
        <pc:chgData name="Neil" userId="71eda137-ee85-4479-b457-32f11bdb023f" providerId="ADAL" clId="{0C898514-11F4-40C3-AEA7-A73F8AC089B4}" dt="2020-09-07T09:52:39.201" v="438" actId="20577"/>
        <pc:sldMkLst>
          <pc:docMk/>
          <pc:sldMk cId="36915978" sldId="525"/>
        </pc:sldMkLst>
        <pc:spChg chg="mod">
          <ac:chgData name="Neil" userId="71eda137-ee85-4479-b457-32f11bdb023f" providerId="ADAL" clId="{0C898514-11F4-40C3-AEA7-A73F8AC089B4}" dt="2020-09-07T09:52:39.201" v="438" actId="20577"/>
          <ac:spMkLst>
            <pc:docMk/>
            <pc:sldMk cId="36915978" sldId="525"/>
            <ac:spMk id="4" creationId="{1945F672-80DA-43AB-85CD-4D5FC48AB448}"/>
          </ac:spMkLst>
        </pc:spChg>
      </pc:sldChg>
      <pc:sldChg chg="modSp">
        <pc:chgData name="Neil" userId="71eda137-ee85-4479-b457-32f11bdb023f" providerId="ADAL" clId="{0C898514-11F4-40C3-AEA7-A73F8AC089B4}" dt="2020-09-07T09:44:12.129" v="387" actId="20577"/>
        <pc:sldMkLst>
          <pc:docMk/>
          <pc:sldMk cId="3622187464" sldId="526"/>
        </pc:sldMkLst>
        <pc:spChg chg="mod">
          <ac:chgData name="Neil" userId="71eda137-ee85-4479-b457-32f11bdb023f" providerId="ADAL" clId="{0C898514-11F4-40C3-AEA7-A73F8AC089B4}" dt="2020-09-07T09:44:12.129" v="387" actId="20577"/>
          <ac:spMkLst>
            <pc:docMk/>
            <pc:sldMk cId="3622187464" sldId="526"/>
            <ac:spMk id="4" creationId="{46D65E52-B2C6-478E-AF40-9ED0281A8887}"/>
          </ac:spMkLst>
        </pc:spChg>
      </pc:sldChg>
      <pc:sldChg chg="del">
        <pc:chgData name="Neil" userId="71eda137-ee85-4479-b457-32f11bdb023f" providerId="ADAL" clId="{0C898514-11F4-40C3-AEA7-A73F8AC089B4}" dt="2020-09-07T07:33:24.444" v="0" actId="2696"/>
        <pc:sldMkLst>
          <pc:docMk/>
          <pc:sldMk cId="1513201070" sldId="528"/>
        </pc:sldMkLst>
      </pc:sldChg>
      <pc:sldChg chg="delSp modSp">
        <pc:chgData name="Neil" userId="71eda137-ee85-4479-b457-32f11bdb023f" providerId="ADAL" clId="{0C898514-11F4-40C3-AEA7-A73F8AC089B4}" dt="2020-09-07T10:01:35.882" v="519" actId="1076"/>
        <pc:sldMkLst>
          <pc:docMk/>
          <pc:sldMk cId="78101546" sldId="529"/>
        </pc:sldMkLst>
        <pc:spChg chg="mod">
          <ac:chgData name="Neil" userId="71eda137-ee85-4479-b457-32f11bdb023f" providerId="ADAL" clId="{0C898514-11F4-40C3-AEA7-A73F8AC089B4}" dt="2020-09-07T10:00:50.098" v="514" actId="20577"/>
          <ac:spMkLst>
            <pc:docMk/>
            <pc:sldMk cId="78101546" sldId="529"/>
            <ac:spMk id="4" creationId="{97A8616E-709B-445E-BA2E-C06F3063984C}"/>
          </ac:spMkLst>
        </pc:spChg>
        <pc:spChg chg="mod">
          <ac:chgData name="Neil" userId="71eda137-ee85-4479-b457-32f11bdb023f" providerId="ADAL" clId="{0C898514-11F4-40C3-AEA7-A73F8AC089B4}" dt="2020-09-07T10:01:15.936" v="518" actId="1076"/>
          <ac:spMkLst>
            <pc:docMk/>
            <pc:sldMk cId="78101546" sldId="529"/>
            <ac:spMk id="9" creationId="{8B1E7BA7-8512-4DAE-8CE4-BFEBB49042DB}"/>
          </ac:spMkLst>
        </pc:spChg>
        <pc:picChg chg="mod">
          <ac:chgData name="Neil" userId="71eda137-ee85-4479-b457-32f11bdb023f" providerId="ADAL" clId="{0C898514-11F4-40C3-AEA7-A73F8AC089B4}" dt="2020-09-07T10:01:15.936" v="518" actId="1076"/>
          <ac:picMkLst>
            <pc:docMk/>
            <pc:sldMk cId="78101546" sldId="529"/>
            <ac:picMk id="6" creationId="{3DCEE232-95FC-441F-B60B-D22CE819AB9B}"/>
          </ac:picMkLst>
        </pc:picChg>
        <pc:picChg chg="del">
          <ac:chgData name="Neil" userId="71eda137-ee85-4479-b457-32f11bdb023f" providerId="ADAL" clId="{0C898514-11F4-40C3-AEA7-A73F8AC089B4}" dt="2020-09-07T07:34:28.578" v="19" actId="478"/>
          <ac:picMkLst>
            <pc:docMk/>
            <pc:sldMk cId="78101546" sldId="529"/>
            <ac:picMk id="7" creationId="{FAEB6F4F-D87B-4924-89D1-C2328F685E32}"/>
          </ac:picMkLst>
        </pc:picChg>
        <pc:picChg chg="del">
          <ac:chgData name="Neil" userId="71eda137-ee85-4479-b457-32f11bdb023f" providerId="ADAL" clId="{0C898514-11F4-40C3-AEA7-A73F8AC089B4}" dt="2020-09-07T07:34:26.464" v="18" actId="478"/>
          <ac:picMkLst>
            <pc:docMk/>
            <pc:sldMk cId="78101546" sldId="529"/>
            <ac:picMk id="8" creationId="{34945C3B-3FB7-45BB-B841-0638105C9808}"/>
          </ac:picMkLst>
        </pc:picChg>
        <pc:picChg chg="mod">
          <ac:chgData name="Neil" userId="71eda137-ee85-4479-b457-32f11bdb023f" providerId="ADAL" clId="{0C898514-11F4-40C3-AEA7-A73F8AC089B4}" dt="2020-09-07T10:01:35.882" v="519" actId="1076"/>
          <ac:picMkLst>
            <pc:docMk/>
            <pc:sldMk cId="78101546" sldId="529"/>
            <ac:picMk id="1026" creationId="{686B6341-DFA9-46CA-A17B-E1266A8A0F7B}"/>
          </ac:picMkLst>
        </pc:picChg>
        <pc:picChg chg="mod">
          <ac:chgData name="Neil" userId="71eda137-ee85-4479-b457-32f11bdb023f" providerId="ADAL" clId="{0C898514-11F4-40C3-AEA7-A73F8AC089B4}" dt="2020-09-07T10:01:15.936" v="518" actId="1076"/>
          <ac:picMkLst>
            <pc:docMk/>
            <pc:sldMk cId="78101546" sldId="529"/>
            <ac:picMk id="1028" creationId="{E1B416A7-B1F9-4DB5-B657-250470F6F055}"/>
          </ac:picMkLst>
        </pc:picChg>
        <pc:picChg chg="mod">
          <ac:chgData name="Neil" userId="71eda137-ee85-4479-b457-32f11bdb023f" providerId="ADAL" clId="{0C898514-11F4-40C3-AEA7-A73F8AC089B4}" dt="2020-09-07T10:01:15.936" v="518" actId="1076"/>
          <ac:picMkLst>
            <pc:docMk/>
            <pc:sldMk cId="78101546" sldId="529"/>
            <ac:picMk id="1030" creationId="{573978EE-0B66-4ACC-9B7D-3B703EA310FA}"/>
          </ac:picMkLst>
        </pc:picChg>
        <pc:picChg chg="mod">
          <ac:chgData name="Neil" userId="71eda137-ee85-4479-b457-32f11bdb023f" providerId="ADAL" clId="{0C898514-11F4-40C3-AEA7-A73F8AC089B4}" dt="2020-09-07T10:01:15.936" v="518" actId="1076"/>
          <ac:picMkLst>
            <pc:docMk/>
            <pc:sldMk cId="78101546" sldId="529"/>
            <ac:picMk id="1032" creationId="{8CE3AFBA-8A9A-406F-9C30-73A7729FEE5B}"/>
          </ac:picMkLst>
        </pc:picChg>
        <pc:picChg chg="mod">
          <ac:chgData name="Neil" userId="71eda137-ee85-4479-b457-32f11bdb023f" providerId="ADAL" clId="{0C898514-11F4-40C3-AEA7-A73F8AC089B4}" dt="2020-09-07T10:01:15.936" v="518" actId="1076"/>
          <ac:picMkLst>
            <pc:docMk/>
            <pc:sldMk cId="78101546" sldId="529"/>
            <ac:picMk id="1034" creationId="{6008536C-8B7A-4390-8DDB-A0CD219BA61A}"/>
          </ac:picMkLst>
        </pc:picChg>
        <pc:picChg chg="mod">
          <ac:chgData name="Neil" userId="71eda137-ee85-4479-b457-32f11bdb023f" providerId="ADAL" clId="{0C898514-11F4-40C3-AEA7-A73F8AC089B4}" dt="2020-09-07T10:01:15.936" v="518" actId="1076"/>
          <ac:picMkLst>
            <pc:docMk/>
            <pc:sldMk cId="78101546" sldId="529"/>
            <ac:picMk id="1036" creationId="{00FA88C7-FA38-4FF4-B78E-2F5871FEC06F}"/>
          </ac:picMkLst>
        </pc:picChg>
        <pc:picChg chg="mod">
          <ac:chgData name="Neil" userId="71eda137-ee85-4479-b457-32f11bdb023f" providerId="ADAL" clId="{0C898514-11F4-40C3-AEA7-A73F8AC089B4}" dt="2020-09-07T10:01:15.936" v="518" actId="1076"/>
          <ac:picMkLst>
            <pc:docMk/>
            <pc:sldMk cId="78101546" sldId="529"/>
            <ac:picMk id="1038" creationId="{EC26A5AB-77E8-47A7-9E3D-B7C731D565E1}"/>
          </ac:picMkLst>
        </pc:picChg>
      </pc:sldChg>
      <pc:sldChg chg="modSp">
        <pc:chgData name="Neil" userId="71eda137-ee85-4479-b457-32f11bdb023f" providerId="ADAL" clId="{0C898514-11F4-40C3-AEA7-A73F8AC089B4}" dt="2020-09-07T07:34:44.949" v="38" actId="20577"/>
        <pc:sldMkLst>
          <pc:docMk/>
          <pc:sldMk cId="4055386052" sldId="530"/>
        </pc:sldMkLst>
        <pc:spChg chg="mod">
          <ac:chgData name="Neil" userId="71eda137-ee85-4479-b457-32f11bdb023f" providerId="ADAL" clId="{0C898514-11F4-40C3-AEA7-A73F8AC089B4}" dt="2020-09-07T07:34:44.949" v="38" actId="20577"/>
          <ac:spMkLst>
            <pc:docMk/>
            <pc:sldMk cId="4055386052" sldId="530"/>
            <ac:spMk id="5" creationId="{C7C951AD-878F-46D3-8D51-5625F09CC3E0}"/>
          </ac:spMkLst>
        </pc:spChg>
      </pc:sldChg>
      <pc:sldChg chg="modSp">
        <pc:chgData name="Neil" userId="71eda137-ee85-4479-b457-32f11bdb023f" providerId="ADAL" clId="{0C898514-11F4-40C3-AEA7-A73F8AC089B4}" dt="2020-09-07T07:50:27.384" v="228" actId="14100"/>
        <pc:sldMkLst>
          <pc:docMk/>
          <pc:sldMk cId="688075662" sldId="532"/>
        </pc:sldMkLst>
        <pc:spChg chg="mod">
          <ac:chgData name="Neil" userId="71eda137-ee85-4479-b457-32f11bdb023f" providerId="ADAL" clId="{0C898514-11F4-40C3-AEA7-A73F8AC089B4}" dt="2020-09-07T07:42:49.743" v="156" actId="1076"/>
          <ac:spMkLst>
            <pc:docMk/>
            <pc:sldMk cId="688075662" sldId="532"/>
            <ac:spMk id="4" creationId="{747E2A9D-3FB4-47D9-9257-11F5C1F988C2}"/>
          </ac:spMkLst>
        </pc:spChg>
        <pc:spChg chg="mod">
          <ac:chgData name="Neil" userId="71eda137-ee85-4479-b457-32f11bdb023f" providerId="ADAL" clId="{0C898514-11F4-40C3-AEA7-A73F8AC089B4}" dt="2020-09-07T07:42:57.934" v="158" actId="20577"/>
          <ac:spMkLst>
            <pc:docMk/>
            <pc:sldMk cId="688075662" sldId="532"/>
            <ac:spMk id="5" creationId="{1E583B03-DCAB-4759-9A48-B3FC563DF068}"/>
          </ac:spMkLst>
        </pc:spChg>
        <pc:picChg chg="mod">
          <ac:chgData name="Neil" userId="71eda137-ee85-4479-b457-32f11bdb023f" providerId="ADAL" clId="{0C898514-11F4-40C3-AEA7-A73F8AC089B4}" dt="2020-09-07T07:50:27.384" v="228" actId="14100"/>
          <ac:picMkLst>
            <pc:docMk/>
            <pc:sldMk cId="688075662" sldId="532"/>
            <ac:picMk id="1026" creationId="{D3CF788B-D199-40DF-A7D7-C49180E4C0DC}"/>
          </ac:picMkLst>
        </pc:picChg>
      </pc:sldChg>
      <pc:sldChg chg="addSp delSp modSp">
        <pc:chgData name="Neil" userId="71eda137-ee85-4479-b457-32f11bdb023f" providerId="ADAL" clId="{0C898514-11F4-40C3-AEA7-A73F8AC089B4}" dt="2020-09-07T08:34:17.008" v="233" actId="478"/>
        <pc:sldMkLst>
          <pc:docMk/>
          <pc:sldMk cId="2694725600" sldId="534"/>
        </pc:sldMkLst>
        <pc:spChg chg="del">
          <ac:chgData name="Neil" userId="71eda137-ee85-4479-b457-32f11bdb023f" providerId="ADAL" clId="{0C898514-11F4-40C3-AEA7-A73F8AC089B4}" dt="2020-09-07T08:34:17.008" v="233" actId="478"/>
          <ac:spMkLst>
            <pc:docMk/>
            <pc:sldMk cId="2694725600" sldId="534"/>
            <ac:spMk id="4" creationId="{E4BE0AC8-A978-4E08-BE3B-446239A8B721}"/>
          </ac:spMkLst>
        </pc:spChg>
        <pc:spChg chg="add mod">
          <ac:chgData name="Neil" userId="71eda137-ee85-4479-b457-32f11bdb023f" providerId="ADAL" clId="{0C898514-11F4-40C3-AEA7-A73F8AC089B4}" dt="2020-09-07T08:34:17.008" v="233" actId="478"/>
          <ac:spMkLst>
            <pc:docMk/>
            <pc:sldMk cId="2694725600" sldId="534"/>
            <ac:spMk id="8" creationId="{ECAAB562-62ED-48E9-9678-83FCD8087315}"/>
          </ac:spMkLst>
        </pc:spChg>
        <pc:picChg chg="mod">
          <ac:chgData name="Neil" userId="71eda137-ee85-4479-b457-32f11bdb023f" providerId="ADAL" clId="{0C898514-11F4-40C3-AEA7-A73F8AC089B4}" dt="2020-09-07T08:34:12.357" v="232" actId="1076"/>
          <ac:picMkLst>
            <pc:docMk/>
            <pc:sldMk cId="2694725600" sldId="534"/>
            <ac:picMk id="6" creationId="{15404576-F967-41A2-84C9-D9C200F00309}"/>
          </ac:picMkLst>
        </pc:picChg>
        <pc:picChg chg="mod">
          <ac:chgData name="Neil" userId="71eda137-ee85-4479-b457-32f11bdb023f" providerId="ADAL" clId="{0C898514-11F4-40C3-AEA7-A73F8AC089B4}" dt="2020-09-07T08:34:12.357" v="232" actId="1076"/>
          <ac:picMkLst>
            <pc:docMk/>
            <pc:sldMk cId="2694725600" sldId="534"/>
            <ac:picMk id="1026" creationId="{3C0DEF02-7AC4-429A-ABE9-C4DE0583873B}"/>
          </ac:picMkLst>
        </pc:picChg>
      </pc:sldChg>
      <pc:sldChg chg="modSp">
        <pc:chgData name="Neil" userId="71eda137-ee85-4479-b457-32f11bdb023f" providerId="ADAL" clId="{0C898514-11F4-40C3-AEA7-A73F8AC089B4}" dt="2020-09-07T09:53:14.180" v="439" actId="20577"/>
        <pc:sldMkLst>
          <pc:docMk/>
          <pc:sldMk cId="75321119" sldId="536"/>
        </pc:sldMkLst>
        <pc:spChg chg="mod">
          <ac:chgData name="Neil" userId="71eda137-ee85-4479-b457-32f11bdb023f" providerId="ADAL" clId="{0C898514-11F4-40C3-AEA7-A73F8AC089B4}" dt="2020-09-07T09:53:14.180" v="439" actId="20577"/>
          <ac:spMkLst>
            <pc:docMk/>
            <pc:sldMk cId="75321119" sldId="536"/>
            <ac:spMk id="4" creationId="{3223A5EF-6AE7-49E9-8328-FCEB2971BA41}"/>
          </ac:spMkLst>
        </pc:spChg>
      </pc:sldChg>
      <pc:sldChg chg="modSp">
        <pc:chgData name="Neil" userId="71eda137-ee85-4479-b457-32f11bdb023f" providerId="ADAL" clId="{0C898514-11F4-40C3-AEA7-A73F8AC089B4}" dt="2020-09-07T09:59:11.207" v="501"/>
        <pc:sldMkLst>
          <pc:docMk/>
          <pc:sldMk cId="933714667" sldId="537"/>
        </pc:sldMkLst>
        <pc:spChg chg="mod">
          <ac:chgData name="Neil" userId="71eda137-ee85-4479-b457-32f11bdb023f" providerId="ADAL" clId="{0C898514-11F4-40C3-AEA7-A73F8AC089B4}" dt="2020-09-07T09:59:11.207" v="501"/>
          <ac:spMkLst>
            <pc:docMk/>
            <pc:sldMk cId="933714667" sldId="537"/>
            <ac:spMk id="4" creationId="{456B55F4-C493-4838-9380-B180602D9B01}"/>
          </ac:spMkLst>
        </pc:spChg>
      </pc:sldChg>
      <pc:sldChg chg="modSp">
        <pc:chgData name="Neil" userId="71eda137-ee85-4479-b457-32f11bdb023f" providerId="ADAL" clId="{0C898514-11F4-40C3-AEA7-A73F8AC089B4}" dt="2020-09-07T08:36:02.028" v="252" actId="20577"/>
        <pc:sldMkLst>
          <pc:docMk/>
          <pc:sldMk cId="932511132" sldId="538"/>
        </pc:sldMkLst>
        <pc:spChg chg="mod">
          <ac:chgData name="Neil" userId="71eda137-ee85-4479-b457-32f11bdb023f" providerId="ADAL" clId="{0C898514-11F4-40C3-AEA7-A73F8AC089B4}" dt="2020-09-07T08:36:02.028" v="252" actId="20577"/>
          <ac:spMkLst>
            <pc:docMk/>
            <pc:sldMk cId="932511132" sldId="538"/>
            <ac:spMk id="4" creationId="{8016326A-56A8-4CFA-8F3A-CBC5A4744259}"/>
          </ac:spMkLst>
        </pc:spChg>
      </pc:sldChg>
      <pc:sldChg chg="addSp modSp">
        <pc:chgData name="Neil" userId="71eda137-ee85-4479-b457-32f11bdb023f" providerId="ADAL" clId="{0C898514-11F4-40C3-AEA7-A73F8AC089B4}" dt="2020-09-07T09:42:19.148" v="382" actId="20577"/>
        <pc:sldMkLst>
          <pc:docMk/>
          <pc:sldMk cId="902651579" sldId="545"/>
        </pc:sldMkLst>
        <pc:spChg chg="mod">
          <ac:chgData name="Neil" userId="71eda137-ee85-4479-b457-32f11bdb023f" providerId="ADAL" clId="{0C898514-11F4-40C3-AEA7-A73F8AC089B4}" dt="2020-09-07T09:42:19.148" v="382" actId="20577"/>
          <ac:spMkLst>
            <pc:docMk/>
            <pc:sldMk cId="902651579" sldId="545"/>
            <ac:spMk id="4" creationId="{E63D036B-14CC-441F-8DF1-B4367B422C90}"/>
          </ac:spMkLst>
        </pc:spChg>
        <pc:spChg chg="mod">
          <ac:chgData name="Neil" userId="71eda137-ee85-4479-b457-32f11bdb023f" providerId="ADAL" clId="{0C898514-11F4-40C3-AEA7-A73F8AC089B4}" dt="2020-09-07T09:40:39.346" v="374" actId="20577"/>
          <ac:spMkLst>
            <pc:docMk/>
            <pc:sldMk cId="902651579" sldId="545"/>
            <ac:spMk id="5" creationId="{C989BB05-D210-4BDA-9B73-080CF6C166EB}"/>
          </ac:spMkLst>
        </pc:spChg>
        <pc:spChg chg="add mod">
          <ac:chgData name="Neil" userId="71eda137-ee85-4479-b457-32f11bdb023f" providerId="ADAL" clId="{0C898514-11F4-40C3-AEA7-A73F8AC089B4}" dt="2020-09-07T09:40:13.870" v="371" actId="20577"/>
          <ac:spMkLst>
            <pc:docMk/>
            <pc:sldMk cId="902651579" sldId="545"/>
            <ac:spMk id="7" creationId="{4C5FCF88-6FF0-48D5-9992-7D9094F72FF9}"/>
          </ac:spMkLst>
        </pc:spChg>
        <pc:picChg chg="add mod">
          <ac:chgData name="Neil" userId="71eda137-ee85-4479-b457-32f11bdb023f" providerId="ADAL" clId="{0C898514-11F4-40C3-AEA7-A73F8AC089B4}" dt="2020-09-07T09:40:29.658" v="373" actId="1076"/>
          <ac:picMkLst>
            <pc:docMk/>
            <pc:sldMk cId="902651579" sldId="545"/>
            <ac:picMk id="6" creationId="{91DEC6BC-DD12-4C4B-9578-394ABEA90A1A}"/>
          </ac:picMkLst>
        </pc:picChg>
      </pc:sldChg>
      <pc:sldChg chg="modSp">
        <pc:chgData name="Neil" userId="71eda137-ee85-4479-b457-32f11bdb023f" providerId="ADAL" clId="{0C898514-11F4-40C3-AEA7-A73F8AC089B4}" dt="2020-09-07T07:41:15.755" v="145" actId="20577"/>
        <pc:sldMkLst>
          <pc:docMk/>
          <pc:sldMk cId="3221870221" sldId="548"/>
        </pc:sldMkLst>
        <pc:spChg chg="mod">
          <ac:chgData name="Neil" userId="71eda137-ee85-4479-b457-32f11bdb023f" providerId="ADAL" clId="{0C898514-11F4-40C3-AEA7-A73F8AC089B4}" dt="2020-09-07T07:41:15.755" v="145" actId="20577"/>
          <ac:spMkLst>
            <pc:docMk/>
            <pc:sldMk cId="3221870221" sldId="548"/>
            <ac:spMk id="5" creationId="{8F461A4D-9CD5-4253-B6B6-04781595AADD}"/>
          </ac:spMkLst>
        </pc:spChg>
      </pc:sldChg>
      <pc:sldChg chg="modSp">
        <pc:chgData name="Neil" userId="71eda137-ee85-4479-b457-32f11bdb023f" providerId="ADAL" clId="{0C898514-11F4-40C3-AEA7-A73F8AC089B4}" dt="2020-09-07T08:35:50.196" v="251" actId="27636"/>
        <pc:sldMkLst>
          <pc:docMk/>
          <pc:sldMk cId="1293594170" sldId="560"/>
        </pc:sldMkLst>
        <pc:spChg chg="mod">
          <ac:chgData name="Neil" userId="71eda137-ee85-4479-b457-32f11bdb023f" providerId="ADAL" clId="{0C898514-11F4-40C3-AEA7-A73F8AC089B4}" dt="2020-09-07T08:35:50.196" v="251" actId="27636"/>
          <ac:spMkLst>
            <pc:docMk/>
            <pc:sldMk cId="1293594170" sldId="560"/>
            <ac:spMk id="4" creationId="{598CB5BA-AF61-49C3-98BC-1ADE2AFC3B4F}"/>
          </ac:spMkLst>
        </pc:spChg>
      </pc:sldChg>
      <pc:sldChg chg="modSp">
        <pc:chgData name="Neil" userId="71eda137-ee85-4479-b457-32f11bdb023f" providerId="ADAL" clId="{0C898514-11F4-40C3-AEA7-A73F8AC089B4}" dt="2020-09-07T07:41:08.040" v="140" actId="27636"/>
        <pc:sldMkLst>
          <pc:docMk/>
          <pc:sldMk cId="3419237463" sldId="567"/>
        </pc:sldMkLst>
        <pc:spChg chg="mod">
          <ac:chgData name="Neil" userId="71eda137-ee85-4479-b457-32f11bdb023f" providerId="ADAL" clId="{0C898514-11F4-40C3-AEA7-A73F8AC089B4}" dt="2020-09-07T07:41:08.040" v="140" actId="27636"/>
          <ac:spMkLst>
            <pc:docMk/>
            <pc:sldMk cId="3419237463" sldId="567"/>
            <ac:spMk id="5" creationId="{B780C5E2-1394-4519-8736-9EADE49BC8E4}"/>
          </ac:spMkLst>
        </pc:spChg>
      </pc:sldChg>
      <pc:sldChg chg="modSp">
        <pc:chgData name="Neil" userId="71eda137-ee85-4479-b457-32f11bdb023f" providerId="ADAL" clId="{0C898514-11F4-40C3-AEA7-A73F8AC089B4}" dt="2020-09-07T07:35:26.459" v="47" actId="20577"/>
        <pc:sldMkLst>
          <pc:docMk/>
          <pc:sldMk cId="4014131019" sldId="570"/>
        </pc:sldMkLst>
        <pc:spChg chg="mod">
          <ac:chgData name="Neil" userId="71eda137-ee85-4479-b457-32f11bdb023f" providerId="ADAL" clId="{0C898514-11F4-40C3-AEA7-A73F8AC089B4}" dt="2020-09-07T07:35:26.459" v="47" actId="20577"/>
          <ac:spMkLst>
            <pc:docMk/>
            <pc:sldMk cId="4014131019" sldId="570"/>
            <ac:spMk id="5" creationId="{D7332DB1-350D-484F-A6F8-98AA982BDFEB}"/>
          </ac:spMkLst>
        </pc:spChg>
      </pc:sldChg>
      <pc:sldChg chg="addSp delSp modSp">
        <pc:chgData name="Neil" userId="71eda137-ee85-4479-b457-32f11bdb023f" providerId="ADAL" clId="{0C898514-11F4-40C3-AEA7-A73F8AC089B4}" dt="2020-09-07T16:26:41.495" v="615" actId="20577"/>
        <pc:sldMkLst>
          <pc:docMk/>
          <pc:sldMk cId="3251479053" sldId="576"/>
        </pc:sldMkLst>
        <pc:spChg chg="mod">
          <ac:chgData name="Neil" userId="71eda137-ee85-4479-b457-32f11bdb023f" providerId="ADAL" clId="{0C898514-11F4-40C3-AEA7-A73F8AC089B4}" dt="2020-09-07T16:26:25.777" v="609" actId="1076"/>
          <ac:spMkLst>
            <pc:docMk/>
            <pc:sldMk cId="3251479053" sldId="576"/>
            <ac:spMk id="4" creationId="{E4BE0AC8-A978-4E08-BE3B-446239A8B721}"/>
          </ac:spMkLst>
        </pc:spChg>
        <pc:spChg chg="mod">
          <ac:chgData name="Neil" userId="71eda137-ee85-4479-b457-32f11bdb023f" providerId="ADAL" clId="{0C898514-11F4-40C3-AEA7-A73F8AC089B4}" dt="2020-09-07T16:26:41.495" v="615" actId="20577"/>
          <ac:spMkLst>
            <pc:docMk/>
            <pc:sldMk cId="3251479053" sldId="576"/>
            <ac:spMk id="5" creationId="{EE88F0FD-FFEB-43FD-ACF9-FA82A2601704}"/>
          </ac:spMkLst>
        </pc:spChg>
        <pc:picChg chg="add mod ord modCrop">
          <ac:chgData name="Neil" userId="71eda137-ee85-4479-b457-32f11bdb023f" providerId="ADAL" clId="{0C898514-11F4-40C3-AEA7-A73F8AC089B4}" dt="2020-09-07T16:26:06.611" v="608" actId="166"/>
          <ac:picMkLst>
            <pc:docMk/>
            <pc:sldMk cId="3251479053" sldId="576"/>
            <ac:picMk id="6" creationId="{27816A12-B0EC-4FA2-92A6-A1BE92CAED89}"/>
          </ac:picMkLst>
        </pc:picChg>
        <pc:picChg chg="mod">
          <ac:chgData name="Neil" userId="71eda137-ee85-4479-b457-32f11bdb023f" providerId="ADAL" clId="{0C898514-11F4-40C3-AEA7-A73F8AC089B4}" dt="2020-09-07T16:24:18.878" v="593" actId="1076"/>
          <ac:picMkLst>
            <pc:docMk/>
            <pc:sldMk cId="3251479053" sldId="576"/>
            <ac:picMk id="7" creationId="{F218703A-C4A2-4AE4-9B6A-589AB83BC3C2}"/>
          </ac:picMkLst>
        </pc:picChg>
        <pc:picChg chg="del">
          <ac:chgData name="Neil" userId="71eda137-ee85-4479-b457-32f11bdb023f" providerId="ADAL" clId="{0C898514-11F4-40C3-AEA7-A73F8AC089B4}" dt="2020-09-07T09:32:02.347" v="269" actId="478"/>
          <ac:picMkLst>
            <pc:docMk/>
            <pc:sldMk cId="3251479053" sldId="576"/>
            <ac:picMk id="8" creationId="{85A32127-3A3A-4D8F-A4E0-AE62B08E41FA}"/>
          </ac:picMkLst>
        </pc:picChg>
        <pc:picChg chg="add mod modCrop">
          <ac:chgData name="Neil" userId="71eda137-ee85-4479-b457-32f11bdb023f" providerId="ADAL" clId="{0C898514-11F4-40C3-AEA7-A73F8AC089B4}" dt="2020-09-07T16:26:00.925" v="607" actId="1076"/>
          <ac:picMkLst>
            <pc:docMk/>
            <pc:sldMk cId="3251479053" sldId="576"/>
            <ac:picMk id="8" creationId="{B2031C61-D2D9-4A25-967A-A39E13B7679A}"/>
          </ac:picMkLst>
        </pc:picChg>
        <pc:picChg chg="mod">
          <ac:chgData name="Neil" userId="71eda137-ee85-4479-b457-32f11bdb023f" providerId="ADAL" clId="{0C898514-11F4-40C3-AEA7-A73F8AC089B4}" dt="2020-09-07T16:26:31.519" v="610" actId="1076"/>
          <ac:picMkLst>
            <pc:docMk/>
            <pc:sldMk cId="3251479053" sldId="576"/>
            <ac:picMk id="2050" creationId="{FFB8ADF7-8F87-4F8A-B2E2-149CF27F7554}"/>
          </ac:picMkLst>
        </pc:picChg>
      </pc:sldChg>
      <pc:sldChg chg="del">
        <pc:chgData name="Neil" userId="71eda137-ee85-4479-b457-32f11bdb023f" providerId="ADAL" clId="{0C898514-11F4-40C3-AEA7-A73F8AC089B4}" dt="2020-09-07T07:51:21.681" v="230" actId="2696"/>
        <pc:sldMkLst>
          <pc:docMk/>
          <pc:sldMk cId="3954171190" sldId="577"/>
        </pc:sldMkLst>
      </pc:sldChg>
      <pc:sldChg chg="del">
        <pc:chgData name="Neil" userId="71eda137-ee85-4479-b457-32f11bdb023f" providerId="ADAL" clId="{0C898514-11F4-40C3-AEA7-A73F8AC089B4}" dt="2020-09-07T07:51:33.244" v="231" actId="2696"/>
        <pc:sldMkLst>
          <pc:docMk/>
          <pc:sldMk cId="4280326992" sldId="579"/>
        </pc:sldMkLst>
      </pc:sldChg>
      <pc:sldChg chg="modSp ord">
        <pc:chgData name="Neil" userId="71eda137-ee85-4479-b457-32f11bdb023f" providerId="ADAL" clId="{0C898514-11F4-40C3-AEA7-A73F8AC089B4}" dt="2020-09-07T07:49:49.555" v="225" actId="20577"/>
        <pc:sldMkLst>
          <pc:docMk/>
          <pc:sldMk cId="413360860" sldId="584"/>
        </pc:sldMkLst>
        <pc:spChg chg="mod">
          <ac:chgData name="Neil" userId="71eda137-ee85-4479-b457-32f11bdb023f" providerId="ADAL" clId="{0C898514-11F4-40C3-AEA7-A73F8AC089B4}" dt="2020-09-07T07:49:49.555" v="225" actId="20577"/>
          <ac:spMkLst>
            <pc:docMk/>
            <pc:sldMk cId="413360860" sldId="584"/>
            <ac:spMk id="5" creationId="{81F28C55-5E01-43DE-B325-617AB1F4C9BF}"/>
          </ac:spMkLst>
        </pc:spChg>
      </pc:sldChg>
      <pc:sldChg chg="delSp modSp">
        <pc:chgData name="Neil" userId="71eda137-ee85-4479-b457-32f11bdb023f" providerId="ADAL" clId="{0C898514-11F4-40C3-AEA7-A73F8AC089B4}" dt="2020-09-07T09:36:13.358" v="289"/>
        <pc:sldMkLst>
          <pc:docMk/>
          <pc:sldMk cId="4260641121" sldId="585"/>
        </pc:sldMkLst>
        <pc:spChg chg="mod">
          <ac:chgData name="Neil" userId="71eda137-ee85-4479-b457-32f11bdb023f" providerId="ADAL" clId="{0C898514-11F4-40C3-AEA7-A73F8AC089B4}" dt="2020-09-07T07:45:18.424" v="184" actId="20577"/>
          <ac:spMkLst>
            <pc:docMk/>
            <pc:sldMk cId="4260641121" sldId="585"/>
            <ac:spMk id="4" creationId="{AD9C400E-4F81-4050-8E57-1028DA5581BC}"/>
          </ac:spMkLst>
        </pc:spChg>
        <pc:spChg chg="mod">
          <ac:chgData name="Neil" userId="71eda137-ee85-4479-b457-32f11bdb023f" providerId="ADAL" clId="{0C898514-11F4-40C3-AEA7-A73F8AC089B4}" dt="2020-09-07T07:49:41.063" v="210" actId="20577"/>
          <ac:spMkLst>
            <pc:docMk/>
            <pc:sldMk cId="4260641121" sldId="585"/>
            <ac:spMk id="5" creationId="{F396D048-FE55-43B1-B94B-6E54FBE7138F}"/>
          </ac:spMkLst>
        </pc:spChg>
        <pc:spChg chg="del mod">
          <ac:chgData name="Neil" userId="71eda137-ee85-4479-b457-32f11bdb023f" providerId="ADAL" clId="{0C898514-11F4-40C3-AEA7-A73F8AC089B4}" dt="2020-09-07T09:36:13.358" v="289"/>
          <ac:spMkLst>
            <pc:docMk/>
            <pc:sldMk cId="4260641121" sldId="585"/>
            <ac:spMk id="6" creationId="{04F007F6-FCB6-4978-81E9-18A642131171}"/>
          </ac:spMkLst>
        </pc:spChg>
        <pc:picChg chg="del mod">
          <ac:chgData name="Neil" userId="71eda137-ee85-4479-b457-32f11bdb023f" providerId="ADAL" clId="{0C898514-11F4-40C3-AEA7-A73F8AC089B4}" dt="2020-09-07T09:36:13.358" v="289"/>
          <ac:picMkLst>
            <pc:docMk/>
            <pc:sldMk cId="4260641121" sldId="585"/>
            <ac:picMk id="2050" creationId="{9C9ED2BB-90E8-4610-A335-FFE1C6F41B5E}"/>
          </ac:picMkLst>
        </pc:picChg>
      </pc:sldChg>
      <pc:sldChg chg="modSp">
        <pc:chgData name="Neil" userId="71eda137-ee85-4479-b457-32f11bdb023f" providerId="ADAL" clId="{0C898514-11F4-40C3-AEA7-A73F8AC089B4}" dt="2020-09-07T10:48:38.233" v="589" actId="1076"/>
        <pc:sldMkLst>
          <pc:docMk/>
          <pc:sldMk cId="182872448" sldId="588"/>
        </pc:sldMkLst>
        <pc:spChg chg="mod">
          <ac:chgData name="Neil" userId="71eda137-ee85-4479-b457-32f11bdb023f" providerId="ADAL" clId="{0C898514-11F4-40C3-AEA7-A73F8AC089B4}" dt="2020-09-07T10:48:38.233" v="589" actId="1076"/>
          <ac:spMkLst>
            <pc:docMk/>
            <pc:sldMk cId="182872448" sldId="588"/>
            <ac:spMk id="7" creationId="{81C6D1E4-0ACE-486E-8A34-0853057613AE}"/>
          </ac:spMkLst>
        </pc:spChg>
      </pc:sldChg>
      <pc:sldChg chg="modSp del">
        <pc:chgData name="Neil" userId="71eda137-ee85-4479-b457-32f11bdb023f" providerId="ADAL" clId="{0C898514-11F4-40C3-AEA7-A73F8AC089B4}" dt="2020-09-07T07:50:57.158" v="229" actId="2696"/>
        <pc:sldMkLst>
          <pc:docMk/>
          <pc:sldMk cId="3836384048" sldId="590"/>
        </pc:sldMkLst>
        <pc:spChg chg="mod">
          <ac:chgData name="Neil" userId="71eda137-ee85-4479-b457-32f11bdb023f" providerId="ADAL" clId="{0C898514-11F4-40C3-AEA7-A73F8AC089B4}" dt="2020-09-07T07:45:06.064" v="179" actId="20577"/>
          <ac:spMkLst>
            <pc:docMk/>
            <pc:sldMk cId="3836384048" sldId="590"/>
            <ac:spMk id="5" creationId="{29AE2857-7E77-4A4B-AAAE-91B3C33DC226}"/>
          </ac:spMkLst>
        </pc:spChg>
      </pc:sldChg>
      <pc:sldChg chg="add">
        <pc:chgData name="Neil" userId="71eda137-ee85-4479-b457-32f11bdb023f" providerId="ADAL" clId="{0C898514-11F4-40C3-AEA7-A73F8AC089B4}" dt="2020-09-07T09:43:48.663" v="383"/>
        <pc:sldMkLst>
          <pc:docMk/>
          <pc:sldMk cId="1760508470" sldId="593"/>
        </pc:sldMkLst>
      </pc:sldChg>
      <pc:sldChg chg="modSp add">
        <pc:chgData name="Neil" userId="71eda137-ee85-4479-b457-32f11bdb023f" providerId="ADAL" clId="{0C898514-11F4-40C3-AEA7-A73F8AC089B4}" dt="2020-09-07T10:39:34.237" v="546" actId="20577"/>
        <pc:sldMkLst>
          <pc:docMk/>
          <pc:sldMk cId="4153372534" sldId="594"/>
        </pc:sldMkLst>
        <pc:spChg chg="mod">
          <ac:chgData name="Neil" userId="71eda137-ee85-4479-b457-32f11bdb023f" providerId="ADAL" clId="{0C898514-11F4-40C3-AEA7-A73F8AC089B4}" dt="2020-09-07T10:39:34.237" v="546" actId="20577"/>
          <ac:spMkLst>
            <pc:docMk/>
            <pc:sldMk cId="4153372534" sldId="594"/>
            <ac:spMk id="4" creationId="{1945F672-80DA-43AB-85CD-4D5FC48AB448}"/>
          </ac:spMkLst>
        </pc:spChg>
        <pc:spChg chg="mod">
          <ac:chgData name="Neil" userId="71eda137-ee85-4479-b457-32f11bdb023f" providerId="ADAL" clId="{0C898514-11F4-40C3-AEA7-A73F8AC089B4}" dt="2020-09-07T10:39:14.800" v="527" actId="20577"/>
          <ac:spMkLst>
            <pc:docMk/>
            <pc:sldMk cId="4153372534" sldId="594"/>
            <ac:spMk id="5" creationId="{D28AE406-24B3-48F1-8629-1DD618BCB16B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D0CDCF-B072-4CC6-B2A3-B1C4F4AE3FFA}" type="datetimeFigureOut">
              <a:rPr lang="en-US" smtClean="0"/>
              <a:pPr/>
              <a:t>9/8/2020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8A0187-CA69-4ACB-9811-75164F281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8819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63E9E0-D922-418E-8BFA-E41C87CB1E68}" type="datetimeFigureOut">
              <a:rPr lang="en-US" smtClean="0"/>
              <a:pPr/>
              <a:t>9/8/2020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7D2F9E-D167-4ED3-83EC-AE46EA34BE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720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63040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1pPr>
    <a:lvl2pPr marL="731520" algn="l" defTabSz="1463040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2pPr>
    <a:lvl3pPr marL="1463040" algn="l" defTabSz="1463040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3pPr>
    <a:lvl4pPr marL="2194560" algn="l" defTabSz="1463040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4pPr>
    <a:lvl5pPr marL="2926080" algn="l" defTabSz="1463040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5pPr>
    <a:lvl6pPr marL="3657600" algn="l" defTabSz="1463040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6pPr>
    <a:lvl7pPr marL="4389120" algn="l" defTabSz="1463040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7pPr>
    <a:lvl8pPr marL="5120640" algn="l" defTabSz="1463040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8pPr>
    <a:lvl9pPr marL="5852160" algn="l" defTabSz="1463040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099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668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0686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8566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Capture time can be too much overhead…. Can be forgotten</a:t>
            </a:r>
          </a:p>
          <a:p>
            <a:endParaRPr lang="en-GB" dirty="0"/>
          </a:p>
          <a:p>
            <a:r>
              <a:rPr lang="en-GB" dirty="0"/>
              <a:t>Demand for in-place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0266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90B4BC-4244-4D35-99C9-95C14160B702}"/>
              </a:ext>
            </a:extLst>
          </p:cNvPr>
          <p:cNvSpPr/>
          <p:nvPr userDrawn="1"/>
        </p:nvSpPr>
        <p:spPr bwMode="auto">
          <a:xfrm>
            <a:off x="0" y="-1"/>
            <a:ext cx="14630400" cy="822960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14630400" cy="452772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168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931151-CFFD-4D38-B2A0-DB45323E7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928" y="5432896"/>
            <a:ext cx="8516982" cy="134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>
              <a:defRPr sz="64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3C749B24-D11E-4DF3-8F62-09402F054C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6928" y="6779096"/>
            <a:ext cx="8534400" cy="56062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256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pic>
        <p:nvPicPr>
          <p:cNvPr id="4" name="Grafik 3" descr="Ein Bild, das Gebäude enthält.&#10;&#10;Automatisch generierte Beschreibung">
            <a:extLst>
              <a:ext uri="{FF2B5EF4-FFF2-40B4-BE49-F238E27FC236}">
                <a16:creationId xmlns:a16="http://schemas.microsoft.com/office/drawing/2014/main" id="{3AE21AA8-F388-4E20-9E34-AC2FFFC125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5" y="4527722"/>
            <a:ext cx="3701878" cy="370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927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uiExpand="1" build="p" animBg="1">
        <p:tmplLst>
          <p:tmpl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87B0B6A-7B37-44F9-A25D-93E5C17BCF5C}"/>
              </a:ext>
            </a:extLst>
          </p:cNvPr>
          <p:cNvSpPr/>
          <p:nvPr userDrawn="1"/>
        </p:nvSpPr>
        <p:spPr bwMode="auto">
          <a:xfrm>
            <a:off x="0" y="0"/>
            <a:ext cx="14630400" cy="7356765"/>
          </a:xfrm>
          <a:prstGeom prst="rect">
            <a:avLst/>
          </a:prstGeom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556F1E-776F-4A3A-B25B-8CC09FAB0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911435"/>
            <a:ext cx="12420600" cy="879765"/>
          </a:xfrm>
        </p:spPr>
        <p:txBody>
          <a:bodyPr>
            <a:noAutofit/>
          </a:bodyPr>
          <a:lstStyle>
            <a:lvl1pPr algn="ctr">
              <a:defRPr sz="6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D2840B-A3BB-43A2-88D9-88DB033438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B2643-4BC2-4B31-BCA2-7AE69F3534F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9BEB84-1005-4230-BF2F-FAED5FC34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2020, PDF Association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D9234F35-98EE-4821-9A2F-7A24EF693B65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354400" y="1129392"/>
            <a:ext cx="1921600" cy="2985408"/>
          </a:xfrm>
          <a:custGeom>
            <a:avLst/>
            <a:gdLst>
              <a:gd name="T0" fmla="*/ 598 w 701"/>
              <a:gd name="T1" fmla="*/ 75 h 1090"/>
              <a:gd name="T2" fmla="*/ 338 w 701"/>
              <a:gd name="T3" fmla="*/ 0 h 1090"/>
              <a:gd name="T4" fmla="*/ 138 w 701"/>
              <a:gd name="T5" fmla="*/ 52 h 1090"/>
              <a:gd name="T6" fmla="*/ 0 w 701"/>
              <a:gd name="T7" fmla="*/ 331 h 1090"/>
              <a:gd name="T8" fmla="*/ 200 w 701"/>
              <a:gd name="T9" fmla="*/ 331 h 1090"/>
              <a:gd name="T10" fmla="*/ 233 w 701"/>
              <a:gd name="T11" fmla="*/ 221 h 1090"/>
              <a:gd name="T12" fmla="*/ 347 w 701"/>
              <a:gd name="T13" fmla="*/ 168 h 1090"/>
              <a:gd name="T14" fmla="*/ 459 w 701"/>
              <a:gd name="T15" fmla="*/ 211 h 1090"/>
              <a:gd name="T16" fmla="*/ 490 w 701"/>
              <a:gd name="T17" fmla="*/ 307 h 1090"/>
              <a:gd name="T18" fmla="*/ 456 w 701"/>
              <a:gd name="T19" fmla="*/ 390 h 1090"/>
              <a:gd name="T20" fmla="*/ 416 w 701"/>
              <a:gd name="T21" fmla="*/ 431 h 1090"/>
              <a:gd name="T22" fmla="*/ 260 w 701"/>
              <a:gd name="T23" fmla="*/ 556 h 1090"/>
              <a:gd name="T24" fmla="*/ 228 w 701"/>
              <a:gd name="T25" fmla="*/ 707 h 1090"/>
              <a:gd name="T26" fmla="*/ 247 w 701"/>
              <a:gd name="T27" fmla="*/ 722 h 1090"/>
              <a:gd name="T28" fmla="*/ 402 w 701"/>
              <a:gd name="T29" fmla="*/ 722 h 1090"/>
              <a:gd name="T30" fmla="*/ 421 w 701"/>
              <a:gd name="T31" fmla="*/ 705 h 1090"/>
              <a:gd name="T32" fmla="*/ 429 w 701"/>
              <a:gd name="T33" fmla="*/ 652 h 1090"/>
              <a:gd name="T34" fmla="*/ 489 w 701"/>
              <a:gd name="T35" fmla="*/ 580 h 1090"/>
              <a:gd name="T36" fmla="*/ 544 w 701"/>
              <a:gd name="T37" fmla="*/ 542 h 1090"/>
              <a:gd name="T38" fmla="*/ 650 w 701"/>
              <a:gd name="T39" fmla="*/ 447 h 1090"/>
              <a:gd name="T40" fmla="*/ 701 w 701"/>
              <a:gd name="T41" fmla="*/ 295 h 1090"/>
              <a:gd name="T42" fmla="*/ 598 w 701"/>
              <a:gd name="T43" fmla="*/ 75 h 1090"/>
              <a:gd name="T44" fmla="*/ 335 w 701"/>
              <a:gd name="T45" fmla="*/ 842 h 1090"/>
              <a:gd name="T46" fmla="*/ 207 w 701"/>
              <a:gd name="T47" fmla="*/ 962 h 1090"/>
              <a:gd name="T48" fmla="*/ 328 w 701"/>
              <a:gd name="T49" fmla="*/ 1088 h 1090"/>
              <a:gd name="T50" fmla="*/ 457 w 701"/>
              <a:gd name="T51" fmla="*/ 969 h 1090"/>
              <a:gd name="T52" fmla="*/ 335 w 701"/>
              <a:gd name="T53" fmla="*/ 842 h 1090"/>
              <a:gd name="T54" fmla="*/ 335 w 701"/>
              <a:gd name="T55" fmla="*/ 842 h 1090"/>
              <a:gd name="T56" fmla="*/ 335 w 701"/>
              <a:gd name="T57" fmla="*/ 842 h 10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701" h="1090">
                <a:moveTo>
                  <a:pt x="598" y="75"/>
                </a:moveTo>
                <a:cubicBezTo>
                  <a:pt x="529" y="25"/>
                  <a:pt x="442" y="0"/>
                  <a:pt x="338" y="0"/>
                </a:cubicBezTo>
                <a:cubicBezTo>
                  <a:pt x="259" y="0"/>
                  <a:pt x="192" y="18"/>
                  <a:pt x="138" y="52"/>
                </a:cubicBezTo>
                <a:cubicBezTo>
                  <a:pt x="51" y="107"/>
                  <a:pt x="6" y="200"/>
                  <a:pt x="0" y="331"/>
                </a:cubicBezTo>
                <a:cubicBezTo>
                  <a:pt x="200" y="331"/>
                  <a:pt x="200" y="331"/>
                  <a:pt x="200" y="331"/>
                </a:cubicBezTo>
                <a:cubicBezTo>
                  <a:pt x="200" y="293"/>
                  <a:pt x="211" y="256"/>
                  <a:pt x="233" y="221"/>
                </a:cubicBezTo>
                <a:cubicBezTo>
                  <a:pt x="256" y="185"/>
                  <a:pt x="293" y="168"/>
                  <a:pt x="347" y="168"/>
                </a:cubicBezTo>
                <a:cubicBezTo>
                  <a:pt x="401" y="168"/>
                  <a:pt x="438" y="182"/>
                  <a:pt x="459" y="211"/>
                </a:cubicBezTo>
                <a:cubicBezTo>
                  <a:pt x="479" y="240"/>
                  <a:pt x="490" y="272"/>
                  <a:pt x="490" y="307"/>
                </a:cubicBezTo>
                <a:cubicBezTo>
                  <a:pt x="490" y="337"/>
                  <a:pt x="474" y="365"/>
                  <a:pt x="456" y="390"/>
                </a:cubicBezTo>
                <a:cubicBezTo>
                  <a:pt x="446" y="405"/>
                  <a:pt x="432" y="418"/>
                  <a:pt x="416" y="431"/>
                </a:cubicBezTo>
                <a:cubicBezTo>
                  <a:pt x="416" y="431"/>
                  <a:pt x="308" y="500"/>
                  <a:pt x="260" y="556"/>
                </a:cubicBezTo>
                <a:cubicBezTo>
                  <a:pt x="232" y="589"/>
                  <a:pt x="230" y="637"/>
                  <a:pt x="228" y="707"/>
                </a:cubicBezTo>
                <a:cubicBezTo>
                  <a:pt x="227" y="712"/>
                  <a:pt x="229" y="722"/>
                  <a:pt x="247" y="722"/>
                </a:cubicBezTo>
                <a:cubicBezTo>
                  <a:pt x="402" y="722"/>
                  <a:pt x="402" y="722"/>
                  <a:pt x="402" y="722"/>
                </a:cubicBezTo>
                <a:cubicBezTo>
                  <a:pt x="417" y="722"/>
                  <a:pt x="421" y="710"/>
                  <a:pt x="421" y="705"/>
                </a:cubicBezTo>
                <a:cubicBezTo>
                  <a:pt x="422" y="680"/>
                  <a:pt x="425" y="667"/>
                  <a:pt x="429" y="652"/>
                </a:cubicBezTo>
                <a:cubicBezTo>
                  <a:pt x="438" y="625"/>
                  <a:pt x="462" y="601"/>
                  <a:pt x="489" y="580"/>
                </a:cubicBezTo>
                <a:cubicBezTo>
                  <a:pt x="544" y="542"/>
                  <a:pt x="544" y="542"/>
                  <a:pt x="544" y="542"/>
                </a:cubicBezTo>
                <a:cubicBezTo>
                  <a:pt x="593" y="503"/>
                  <a:pt x="633" y="472"/>
                  <a:pt x="650" y="447"/>
                </a:cubicBezTo>
                <a:cubicBezTo>
                  <a:pt x="680" y="406"/>
                  <a:pt x="701" y="355"/>
                  <a:pt x="701" y="295"/>
                </a:cubicBezTo>
                <a:cubicBezTo>
                  <a:pt x="701" y="198"/>
                  <a:pt x="667" y="124"/>
                  <a:pt x="598" y="75"/>
                </a:cubicBezTo>
                <a:close/>
                <a:moveTo>
                  <a:pt x="335" y="842"/>
                </a:moveTo>
                <a:cubicBezTo>
                  <a:pt x="266" y="840"/>
                  <a:pt x="209" y="887"/>
                  <a:pt x="207" y="962"/>
                </a:cubicBezTo>
                <a:cubicBezTo>
                  <a:pt x="205" y="1037"/>
                  <a:pt x="259" y="1086"/>
                  <a:pt x="328" y="1088"/>
                </a:cubicBezTo>
                <a:cubicBezTo>
                  <a:pt x="400" y="1090"/>
                  <a:pt x="455" y="1044"/>
                  <a:pt x="457" y="969"/>
                </a:cubicBezTo>
                <a:cubicBezTo>
                  <a:pt x="459" y="895"/>
                  <a:pt x="407" y="844"/>
                  <a:pt x="335" y="842"/>
                </a:cubicBezTo>
                <a:close/>
                <a:moveTo>
                  <a:pt x="335" y="842"/>
                </a:moveTo>
                <a:cubicBezTo>
                  <a:pt x="335" y="842"/>
                  <a:pt x="335" y="842"/>
                  <a:pt x="335" y="842"/>
                </a:cubicBezTo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vert="horz" wrap="square" lIns="146304" tIns="73152" rIns="146304" bIns="73152" numCol="1" anchor="t" anchorCtr="0" compatLnSpc="1">
            <a:prstTxWarp prst="textNoShape">
              <a:avLst/>
            </a:prstTxWarp>
          </a:bodyPr>
          <a:lstStyle/>
          <a:p>
            <a:endParaRPr lang="en-US" sz="4608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5A7430E-E6B0-449A-8952-136522652B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66800" y="5791200"/>
            <a:ext cx="12420600" cy="533400"/>
          </a:xfrm>
        </p:spPr>
        <p:txBody>
          <a:bodyPr>
            <a:normAutofit/>
          </a:bodyPr>
          <a:lstStyle>
            <a:lvl1pPr marL="182880" indent="0" algn="ctr">
              <a:buNone/>
              <a:defRPr sz="28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38322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7B898CC9-B777-49C1-AA2C-3D0B3A1335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7544562"/>
            <a:ext cx="990601" cy="45567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BF09EA4-3857-4092-B1B9-6D3EA2C367EF}"/>
              </a:ext>
            </a:extLst>
          </p:cNvPr>
          <p:cNvSpPr/>
          <p:nvPr userDrawn="1"/>
        </p:nvSpPr>
        <p:spPr bwMode="auto">
          <a:xfrm>
            <a:off x="0" y="0"/>
            <a:ext cx="14630400" cy="7356765"/>
          </a:xfrm>
          <a:prstGeom prst="rect">
            <a:avLst/>
          </a:prstGeom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F3E5226-8CED-4E47-AF1B-0712547658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2020, PDF Association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C5FCB6-68EF-4A1C-B4F5-6C73EA032E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7B2643-4BC2-4B31-BCA2-7AE69F3534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61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7B898CC9-B777-49C1-AA2C-3D0B3A1335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7544562"/>
            <a:ext cx="990601" cy="45567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F3E5226-8CED-4E47-AF1B-0712547658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2020, PDF Association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C5FCB6-68EF-4A1C-B4F5-6C73EA032E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7B2643-4BC2-4B31-BCA2-7AE69F3534F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356F17A6-DD40-4C70-A611-6654D1E67E13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85216" y="2164080"/>
            <a:ext cx="3845923" cy="3845923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tIns="0" bIns="182880" anchor="b"/>
          <a:lstStyle>
            <a:lvl1pPr algn="ctr">
              <a:buNone/>
              <a:defRPr lang="en-US" dirty="0"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BE34A3C-7CF3-4369-B0EB-D5A55ABE8CE4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3768434" y="2164080"/>
            <a:ext cx="3845923" cy="3845923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2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tIns="0" bIns="182880" anchor="b"/>
          <a:lstStyle>
            <a:lvl1pPr algn="ctr">
              <a:buNone/>
              <a:defRPr lang="en-US" dirty="0"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BB6716A-A4DF-4071-B2CC-6EFFEE27BD79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7002056" y="2164080"/>
            <a:ext cx="3845923" cy="3845923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3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tIns="0" bIns="182880" anchor="b"/>
          <a:lstStyle>
            <a:lvl1pPr algn="ctr">
              <a:buNone/>
              <a:defRPr lang="en-US" dirty="0"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44D56116-81DA-40B5-91B9-273F56783702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10205037" y="2164080"/>
            <a:ext cx="3845923" cy="3845923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4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tIns="0" bIns="182880" anchor="b"/>
          <a:lstStyle>
            <a:lvl1pPr algn="ctr">
              <a:buNone/>
              <a:defRPr lang="en-US" dirty="0"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D855611-D68B-471A-98BD-77C95F35C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28A1317-0A70-4BE1-ACBD-E99733D9E413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916568" y="6319953"/>
            <a:ext cx="3183218" cy="455677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  <a:lvl2pPr marL="465138" indent="0" algn="ctr">
              <a:buNone/>
              <a:defRPr sz="1800"/>
            </a:lvl2pPr>
            <a:lvl3pPr marL="758825" indent="0" algn="ctr">
              <a:buNone/>
              <a:defRPr sz="1400"/>
            </a:lvl3pPr>
            <a:lvl4pPr marL="1039813" indent="0" algn="ctr">
              <a:buNone/>
              <a:defRPr sz="1100"/>
            </a:lvl4pPr>
            <a:lvl5pPr marL="1333500" indent="0" algn="ctr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5A5C70B7-E5E1-4268-B76B-5B79BEF42447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4099786" y="6319953"/>
            <a:ext cx="3183218" cy="455677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accent2"/>
                </a:solidFill>
              </a:defRPr>
            </a:lvl1pPr>
            <a:lvl2pPr marL="465138" indent="0" algn="ctr">
              <a:buNone/>
              <a:defRPr sz="1800"/>
            </a:lvl2pPr>
            <a:lvl3pPr marL="758825" indent="0" algn="ctr">
              <a:buNone/>
              <a:defRPr sz="1400"/>
            </a:lvl3pPr>
            <a:lvl4pPr marL="1039813" indent="0" algn="ctr">
              <a:buNone/>
              <a:defRPr sz="1100"/>
            </a:lvl4pPr>
            <a:lvl5pPr marL="1333500" indent="0" algn="ctr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D11C2627-381C-4BAA-BB24-9CEFB39119B8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333408" y="6319953"/>
            <a:ext cx="3183218" cy="455677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accent3"/>
                </a:solidFill>
              </a:defRPr>
            </a:lvl1pPr>
            <a:lvl2pPr marL="465138" indent="0" algn="ctr">
              <a:buNone/>
              <a:defRPr sz="1800"/>
            </a:lvl2pPr>
            <a:lvl3pPr marL="758825" indent="0" algn="ctr">
              <a:buNone/>
              <a:defRPr sz="1400"/>
            </a:lvl3pPr>
            <a:lvl4pPr marL="1039813" indent="0" algn="ctr">
              <a:buNone/>
              <a:defRPr sz="1100"/>
            </a:lvl4pPr>
            <a:lvl5pPr marL="1333500" indent="0" algn="ctr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9CCFB1E3-E168-4BF5-934D-77DA51A23817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0536389" y="6319953"/>
            <a:ext cx="3183218" cy="455677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accent4"/>
                </a:solidFill>
              </a:defRPr>
            </a:lvl1pPr>
            <a:lvl2pPr marL="465138" indent="0" algn="ctr">
              <a:buNone/>
              <a:defRPr sz="1800"/>
            </a:lvl2pPr>
            <a:lvl3pPr marL="758825" indent="0" algn="ctr">
              <a:buNone/>
              <a:defRPr sz="1400"/>
            </a:lvl3pPr>
            <a:lvl4pPr marL="1039813" indent="0" algn="ctr">
              <a:buNone/>
              <a:defRPr sz="1100"/>
            </a:lvl4pPr>
            <a:lvl5pPr marL="1333500" indent="0" algn="ctr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106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2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>
            <a:spLocks noGrp="1"/>
          </p:cNvSpPr>
          <p:nvPr>
            <p:ph type="title"/>
          </p:nvPr>
        </p:nvSpPr>
        <p:spPr>
          <a:xfrm>
            <a:off x="1203065" y="650241"/>
            <a:ext cx="12018647" cy="134734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29" name="Body Level One…"/>
          <p:cNvSpPr txBox="1">
            <a:spLocks noGrp="1"/>
          </p:cNvSpPr>
          <p:nvPr>
            <p:ph type="body" idx="1"/>
          </p:nvPr>
        </p:nvSpPr>
        <p:spPr>
          <a:xfrm>
            <a:off x="1385945" y="2237042"/>
            <a:ext cx="10590791" cy="4589682"/>
          </a:xfrm>
          <a:prstGeom prst="rect">
            <a:avLst/>
          </a:prstGeom>
        </p:spPr>
        <p:txBody>
          <a:bodyPr/>
          <a:lstStyle>
            <a:lvl1pPr marL="548640" indent="-548640">
              <a:buClr>
                <a:srgbClr val="76FCCF"/>
              </a:buClr>
              <a:buSzPct val="70000"/>
              <a:buFont typeface="Wingdings 3"/>
              <a:buBlip>
                <a:blip r:embed="rId2"/>
              </a:buBlip>
            </a:lvl1pPr>
            <a:lvl2pPr marL="1097280" indent="-548640">
              <a:buClr>
                <a:srgbClr val="76FCCF"/>
              </a:buClr>
              <a:buFont typeface="Wingdings 3"/>
              <a:buBlip>
                <a:blip r:embed="rId2"/>
              </a:buBlip>
            </a:lvl2pPr>
            <a:lvl3pPr marL="1645920" indent="-548640">
              <a:buClr>
                <a:srgbClr val="76FCCF"/>
              </a:buClr>
              <a:buFont typeface="Wingdings 3"/>
              <a:buBlip>
                <a:blip r:embed="rId2"/>
              </a:buBlip>
            </a:lvl3pPr>
            <a:lvl4pPr marL="2194560" indent="-548640">
              <a:buClr>
                <a:srgbClr val="76FCCF"/>
              </a:buClr>
              <a:buFont typeface="Wingdings 3"/>
              <a:buBlip>
                <a:blip r:embed="rId2"/>
              </a:buBlip>
            </a:lvl4pPr>
            <a:lvl5pPr marL="2743200" indent="-548640">
              <a:buClr>
                <a:srgbClr val="76FCCF"/>
              </a:buClr>
              <a:buFont typeface="Wingdings 3"/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269292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8A06A6-D420-4CA5-BC92-5BD0BFFFAF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B2643-4BC2-4B31-BCA2-7AE69F3534F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15A505-8C4E-4AA2-BA6B-B1195B22F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2020, PDF Association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12FDBF-382F-417C-AD4A-879CDF8DA70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85800" y="2057400"/>
            <a:ext cx="13258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652EDE2-6622-4CBF-8CFC-674CA3210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685799"/>
            <a:ext cx="12420600" cy="83820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22283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8A06A6-D420-4CA5-BC92-5BD0BFFFAF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B2643-4BC2-4B31-BCA2-7AE69F3534F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15A505-8C4E-4AA2-BA6B-B1195B22F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2020, PDF Association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12FDBF-382F-417C-AD4A-879CDF8DA70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85800" y="2057400"/>
            <a:ext cx="66294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652EDE2-6622-4CBF-8CFC-674CA3210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685799"/>
            <a:ext cx="12420600" cy="83820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2C6332B-9D98-4405-B852-8CF809B144B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315200" y="2057400"/>
            <a:ext cx="66294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2248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8A06A6-D420-4CA5-BC92-5BD0BFFFAF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B2643-4BC2-4B31-BCA2-7AE69F3534F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15A505-8C4E-4AA2-BA6B-B1195B22F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2020, PDF Association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12FDBF-382F-417C-AD4A-879CDF8DA70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85800" y="2057400"/>
            <a:ext cx="66294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652EDE2-6622-4CBF-8CFC-674CA3210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685799"/>
            <a:ext cx="12420600" cy="83820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55A1FED-818D-4434-B955-D7F6DF57B6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0" y="2057400"/>
            <a:ext cx="6629400" cy="4953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11890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/Image/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8A06A6-D420-4CA5-BC92-5BD0BFFFAF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B2643-4BC2-4B31-BCA2-7AE69F3534F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15A505-8C4E-4AA2-BA6B-B1195B22F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2020, PDF Association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12FDBF-382F-417C-AD4A-879CDF8DA70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85800" y="2057400"/>
            <a:ext cx="66294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652EDE2-6622-4CBF-8CFC-674CA3210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685799"/>
            <a:ext cx="12420600" cy="83820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55A1FED-818D-4434-B955-D7F6DF57B6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0" y="2057400"/>
            <a:ext cx="6629400" cy="44196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30D26D6-E07A-4C0A-911A-F1AB81CA30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5200" y="6477000"/>
            <a:ext cx="6629400" cy="533400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400"/>
            </a:lvl1pPr>
          </a:lstStyle>
          <a:p>
            <a:pPr lvl="0"/>
            <a:r>
              <a:rPr lang="en-US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2841571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624115" y="625565"/>
            <a:ext cx="13382170" cy="61562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bIns="457200" anchor="b"/>
          <a:lstStyle>
            <a:lvl1pPr algn="ctr">
              <a:buNone/>
              <a:defRPr sz="192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03AE702-C561-4286-A3B1-202D94290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2020, PDF Association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0F9772-AE77-4E82-8950-015D954EB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B2643-4BC2-4B31-BCA2-7AE69F3534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462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5240"/>
            <a:ext cx="14630400" cy="82448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bIns="457200" anchor="b"/>
          <a:lstStyle>
            <a:lvl1pPr algn="ctr">
              <a:buNone/>
              <a:defRPr sz="192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922E351B-FC19-47B4-907A-38624A4959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7544562"/>
            <a:ext cx="990601" cy="455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656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3E23017-436A-4EA9-A100-1463DB28EE99}"/>
              </a:ext>
            </a:extLst>
          </p:cNvPr>
          <p:cNvSpPr/>
          <p:nvPr userDrawn="1"/>
        </p:nvSpPr>
        <p:spPr bwMode="auto">
          <a:xfrm>
            <a:off x="0" y="0"/>
            <a:ext cx="14630400" cy="8305800"/>
          </a:xfrm>
          <a:prstGeom prst="rect">
            <a:avLst/>
          </a:prstGeom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372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3E23017-436A-4EA9-A100-1463DB28EE99}"/>
              </a:ext>
            </a:extLst>
          </p:cNvPr>
          <p:cNvSpPr/>
          <p:nvPr userDrawn="1"/>
        </p:nvSpPr>
        <p:spPr bwMode="auto">
          <a:xfrm>
            <a:off x="0" y="0"/>
            <a:ext cx="14630400" cy="8305800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708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3CEDDB-4C9C-4718-AAF9-56092BBAA037}"/>
              </a:ext>
            </a:extLst>
          </p:cNvPr>
          <p:cNvSpPr/>
          <p:nvPr userDrawn="1"/>
        </p:nvSpPr>
        <p:spPr bwMode="auto">
          <a:xfrm>
            <a:off x="0" y="0"/>
            <a:ext cx="14630400" cy="7356765"/>
          </a:xfrm>
          <a:prstGeom prst="rect">
            <a:avLst/>
          </a:prstGeom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26085A17-691D-4ED1-B1FE-B5FE6544CDE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7544562"/>
            <a:ext cx="990601" cy="45567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5164CC-A8C1-4CE0-BEA7-C14DB8FE3D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487400" y="7543800"/>
            <a:ext cx="457200" cy="457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E97B2643-4BC2-4B31-BCA2-7AE69F3534F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2150D9-BA99-41AF-85C4-0887665470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638" y="7553325"/>
            <a:ext cx="4937125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Copyright © 2020, PDF Association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215FBCE-D636-4765-B9D6-851E80AA9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2054350"/>
            <a:ext cx="13258800" cy="4654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9E44B1-679C-48BC-965B-F25C03A1CB14}"/>
              </a:ext>
            </a:extLst>
          </p:cNvPr>
          <p:cNvSpPr/>
          <p:nvPr userDrawn="1"/>
        </p:nvSpPr>
        <p:spPr bwMode="auto">
          <a:xfrm>
            <a:off x="685800" y="684274"/>
            <a:ext cx="838200" cy="838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2FC5FC7-B49E-4A4A-9B55-52CC54329634}"/>
              </a:ext>
            </a:extLst>
          </p:cNvPr>
          <p:cNvSpPr/>
          <p:nvPr userDrawn="1"/>
        </p:nvSpPr>
        <p:spPr bwMode="auto">
          <a:xfrm>
            <a:off x="1524000" y="684274"/>
            <a:ext cx="9042472" cy="838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10" name="Title Placeholder 9" hidden="1">
            <a:extLst>
              <a:ext uri="{FF2B5EF4-FFF2-40B4-BE49-F238E27FC236}">
                <a16:creationId xmlns:a16="http://schemas.microsoft.com/office/drawing/2014/main" id="{4AC38AD4-1EC1-4EC9-976B-B5277B49A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99" y="685799"/>
            <a:ext cx="12420600" cy="8351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pic>
        <p:nvPicPr>
          <p:cNvPr id="13" name="Grafik 12" descr="Ein Bild, das Objekt, Damestein, Mann enthält.&#10;&#10;Automatisch generierte Beschreibung">
            <a:extLst>
              <a:ext uri="{FF2B5EF4-FFF2-40B4-BE49-F238E27FC236}">
                <a16:creationId xmlns:a16="http://schemas.microsoft.com/office/drawing/2014/main" id="{D702A228-A292-4575-8AEC-B81F60BD823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72" y="684274"/>
            <a:ext cx="3378128" cy="84453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877" r:id="rId2"/>
    <p:sldLayoutId id="2147483880" r:id="rId3"/>
    <p:sldLayoutId id="2147483881" r:id="rId4"/>
    <p:sldLayoutId id="2147483882" r:id="rId5"/>
    <p:sldLayoutId id="2147483845" r:id="rId6"/>
    <p:sldLayoutId id="2147483886" r:id="rId7"/>
    <p:sldLayoutId id="2147483887" r:id="rId8"/>
    <p:sldLayoutId id="2147483888" r:id="rId9"/>
    <p:sldLayoutId id="2147483889" r:id="rId10"/>
    <p:sldLayoutId id="2147483891" r:id="rId11"/>
    <p:sldLayoutId id="2147483892" r:id="rId12"/>
    <p:sldLayoutId id="2147483893" r:id="rId13"/>
  </p:sldLayoutIdLst>
  <p:hf hdr="0" dt="0"/>
  <p:txStyles>
    <p:titleStyle>
      <a:lvl1pPr algn="l" defTabSz="1463040" rtl="0" eaLnBrk="1" latinLnBrk="0" hangingPunct="1">
        <a:spcBef>
          <a:spcPct val="0"/>
        </a:spcBef>
        <a:buNone/>
        <a:defRPr sz="5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7200" indent="-274320" algn="l" defTabSz="1463040" rtl="0" eaLnBrk="1" latinLnBrk="0" hangingPunct="1">
        <a:spcBef>
          <a:spcPts val="1200"/>
        </a:spcBef>
        <a:buClr>
          <a:schemeClr val="accent1"/>
        </a:buClr>
        <a:buFont typeface="Wingdings" panose="05000000000000000000" pitchFamily="2" charset="2"/>
        <a:buChar char="§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38188" indent="-273050" algn="l" defTabSz="1463040" rtl="0" eaLnBrk="1" latinLnBrk="0" hangingPunct="1">
        <a:spcBef>
          <a:spcPts val="1200"/>
        </a:spcBef>
        <a:buClr>
          <a:schemeClr val="accent2"/>
        </a:buClr>
        <a:buFont typeface="Wingdings" panose="05000000000000000000" pitchFamily="2" charset="2"/>
        <a:buChar char="§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031875" indent="-273050" algn="l" defTabSz="1463040" rtl="0" eaLnBrk="1" latinLnBrk="0" hangingPunct="1">
        <a:spcBef>
          <a:spcPts val="1200"/>
        </a:spcBef>
        <a:buClr>
          <a:schemeClr val="accent3"/>
        </a:buClr>
        <a:buFont typeface="Wingdings" panose="05000000000000000000" pitchFamily="2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312863" indent="-273050" algn="l" defTabSz="1463040" rtl="0" eaLnBrk="1" latinLnBrk="0" hangingPunct="1">
        <a:spcBef>
          <a:spcPts val="1200"/>
        </a:spcBef>
        <a:buClr>
          <a:schemeClr val="accent4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606550" indent="-273050" algn="l" defTabSz="1463040" rtl="0" eaLnBrk="1" latinLnBrk="0" hangingPunct="1">
        <a:spcBef>
          <a:spcPts val="1200"/>
        </a:spcBef>
        <a:buClr>
          <a:schemeClr val="tx2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4023360" indent="-365760" algn="l" defTabSz="14630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54880" indent="-365760" algn="l" defTabSz="14630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86400" indent="-365760" algn="l" defTabSz="14630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217920" indent="-365760" algn="l" defTabSz="14630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46304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219456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8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5pPr>
      <a:lvl6pPr marL="365760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6pPr>
      <a:lvl7pPr marL="438912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7pPr>
      <a:lvl8pPr marL="512064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8pPr>
      <a:lvl9pPr marL="585216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3" Type="http://schemas.openxmlformats.org/officeDocument/2006/relationships/image" Target="../media/image45.png"/><Relationship Id="rId21" Type="http://schemas.openxmlformats.org/officeDocument/2006/relationships/image" Target="../media/image63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23" Type="http://schemas.openxmlformats.org/officeDocument/2006/relationships/image" Target="../media/image65.png"/><Relationship Id="rId10" Type="http://schemas.openxmlformats.org/officeDocument/2006/relationships/image" Target="../media/image52.png"/><Relationship Id="rId19" Type="http://schemas.openxmlformats.org/officeDocument/2006/relationships/image" Target="../media/image61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Relationship Id="rId22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5364C69E-BF05-413D-B693-52B2751FC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5477" y="4762872"/>
            <a:ext cx="11613326" cy="1346200"/>
          </a:xfrm>
        </p:spPr>
        <p:txBody>
          <a:bodyPr/>
          <a:lstStyle/>
          <a:p>
            <a:r>
              <a:rPr lang="en-US" sz="4400" dirty="0"/>
              <a:t>Robotic Process Automation (RPA) and PDF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8A6C363-0643-4487-80D8-48F5B4781D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10944" y="5946332"/>
            <a:ext cx="8534400" cy="560629"/>
          </a:xfrm>
        </p:spPr>
        <p:txBody>
          <a:bodyPr/>
          <a:lstStyle/>
          <a:p>
            <a:r>
              <a:rPr lang="en-US" dirty="0"/>
              <a:t>Robo-PDF Apocalypse or Automated PDF Utopia?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CFAA567B-3027-4886-A7F6-3D77FE165B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81C6D1E4-0ACE-486E-8A34-0853057613AE}"/>
              </a:ext>
            </a:extLst>
          </p:cNvPr>
          <p:cNvSpPr txBox="1">
            <a:spLocks/>
          </p:cNvSpPr>
          <p:nvPr/>
        </p:nvSpPr>
        <p:spPr>
          <a:xfrm>
            <a:off x="4938936" y="6642960"/>
            <a:ext cx="7416824" cy="1565916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marL="0" indent="0" algn="ctr" defTabSz="1463040" rtl="0" eaLnBrk="1" latinLnBrk="0" hangingPunct="1"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256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38188" indent="-273050" algn="l" defTabSz="1463040" rtl="0" eaLnBrk="1" latinLnBrk="0" hangingPunct="1">
              <a:spcBef>
                <a:spcPts val="12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31875" indent="-273050" algn="l" defTabSz="1463040" rtl="0" eaLnBrk="1" latinLnBrk="0" hangingPunct="1">
              <a:spcBef>
                <a:spcPts val="12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12863" indent="-273050" algn="l" defTabSz="1463040" rtl="0" eaLnBrk="1" latinLnBrk="0" hangingPunct="1">
              <a:spcBef>
                <a:spcPts val="12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606550" indent="-273050" algn="l" defTabSz="1463040" rtl="0" eaLnBrk="1" latinLnBrk="0" hangingPunct="1">
              <a:spcBef>
                <a:spcPts val="12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023360" indent="-365760" algn="l" defTabSz="14630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4754880" indent="-365760" algn="l" defTabSz="14630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5486400" indent="-365760" algn="l" defTabSz="14630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6217920" indent="-365760" algn="l" defTabSz="14630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tx1"/>
                </a:solidFill>
              </a:rPr>
              <a:t>Version - 8 Sept 2020</a:t>
            </a:r>
          </a:p>
          <a:p>
            <a:pPr algn="l"/>
            <a:r>
              <a:rPr lang="en-US" sz="2800" dirty="0">
                <a:solidFill>
                  <a:schemeClr val="tx1"/>
                </a:solidFill>
              </a:rPr>
              <a:t>Neil Pitman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Managing Director, Aquaforest Limited</a:t>
            </a:r>
          </a:p>
          <a:p>
            <a:pPr algn="l"/>
            <a:r>
              <a:rPr lang="en-US" sz="1600" dirty="0">
                <a:solidFill>
                  <a:schemeClr val="tx1"/>
                </a:solidFill>
              </a:rPr>
              <a:t>Monday, October 27</a:t>
            </a:r>
            <a:r>
              <a:rPr lang="en-US" sz="1600" baseline="30000" dirty="0">
                <a:solidFill>
                  <a:schemeClr val="tx1"/>
                </a:solidFill>
              </a:rPr>
              <a:t>th</a:t>
            </a:r>
            <a:r>
              <a:rPr lang="en-US" sz="1600" dirty="0">
                <a:solidFill>
                  <a:schemeClr val="tx1"/>
                </a:solidFill>
              </a:rPr>
              <a:t> 2020 5PM CET</a:t>
            </a:r>
          </a:p>
        </p:txBody>
      </p:sp>
      <p:pic>
        <p:nvPicPr>
          <p:cNvPr id="8" name="Picture 4" descr="Image result for robot dystopia armageddon">
            <a:extLst>
              <a:ext uri="{FF2B5EF4-FFF2-40B4-BE49-F238E27FC236}">
                <a16:creationId xmlns:a16="http://schemas.microsoft.com/office/drawing/2014/main" id="{95FAFAA3-8505-4FA4-936E-1622E6696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4" y="-1"/>
            <a:ext cx="7776864" cy="461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robot utopia">
            <a:extLst>
              <a:ext uri="{FF2B5EF4-FFF2-40B4-BE49-F238E27FC236}">
                <a16:creationId xmlns:a16="http://schemas.microsoft.com/office/drawing/2014/main" id="{968622D2-7450-4DDC-9F2D-732650623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216" y="2126"/>
            <a:ext cx="7287452" cy="4627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872448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D480CF-DF90-4832-9394-73CC7EEF46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B2643-4BC2-4B31-BCA2-7AE69F3534FC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0793C9-433F-4894-B40A-78B72EFC1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2020, PDF Association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16326A-56A8-4CFA-8F3A-CBC5A474425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243192" y="2098576"/>
            <a:ext cx="6989440" cy="4953000"/>
          </a:xfrm>
        </p:spPr>
        <p:txBody>
          <a:bodyPr/>
          <a:lstStyle/>
          <a:p>
            <a:r>
              <a:rPr lang="en-GB" dirty="0"/>
              <a:t>Mimics Human Intelligence</a:t>
            </a:r>
          </a:p>
          <a:p>
            <a:r>
              <a:rPr lang="en-GB" dirty="0"/>
              <a:t>Acquires human-like thought processing and thinking capabilities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93AF3A7-D6DA-499F-9127-08BC61042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BF5942-0B1C-4685-9E28-44C6109C6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456" y="2098576"/>
            <a:ext cx="6269171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511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B1E7BA7-8512-4DAE-8CE4-BFEBB49042DB}"/>
              </a:ext>
            </a:extLst>
          </p:cNvPr>
          <p:cNvSpPr/>
          <p:nvPr/>
        </p:nvSpPr>
        <p:spPr bwMode="auto">
          <a:xfrm>
            <a:off x="1246238" y="4374184"/>
            <a:ext cx="7200800" cy="2794497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7E0227-6B2B-4DE3-B57B-3F95FFBC11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B2643-4BC2-4B31-BCA2-7AE69F3534FC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A0CFE1-7E81-48E1-8CE2-15E483746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2020, PDF Association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A8616E-709B-445E-BA2E-C06F3063984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85800" y="1818843"/>
            <a:ext cx="13258800" cy="4953000"/>
          </a:xfrm>
        </p:spPr>
        <p:txBody>
          <a:bodyPr/>
          <a:lstStyle/>
          <a:p>
            <a:r>
              <a:rPr lang="en-GB" dirty="0"/>
              <a:t>Demonstration using Microsoft Power Automate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Many other RPA platforms are available</a:t>
            </a:r>
          </a:p>
          <a:p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2D55021-3060-481F-9702-BEA578DEE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RPA Demonstration</a:t>
            </a:r>
          </a:p>
        </p:txBody>
      </p:sp>
      <p:pic>
        <p:nvPicPr>
          <p:cNvPr id="1026" name="Picture 2" descr="Power Automate, The #1 best user guide">
            <a:extLst>
              <a:ext uri="{FF2B5EF4-FFF2-40B4-BE49-F238E27FC236}">
                <a16:creationId xmlns:a16="http://schemas.microsoft.com/office/drawing/2014/main" id="{686B6341-DFA9-46CA-A17B-E1266A8A0F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4" t="15078" r="11654" b="17069"/>
          <a:stretch/>
        </p:blipFill>
        <p:spPr bwMode="auto">
          <a:xfrm>
            <a:off x="3858816" y="2458089"/>
            <a:ext cx="1301102" cy="117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utomation Anywhere raises $290 million at a $6.8 billion valuation |  VentureBeat">
            <a:extLst>
              <a:ext uri="{FF2B5EF4-FFF2-40B4-BE49-F238E27FC236}">
                <a16:creationId xmlns:a16="http://schemas.microsoft.com/office/drawing/2014/main" id="{3DCEE232-95FC-441F-B60B-D22CE819A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718" y="4543203"/>
            <a:ext cx="2038204" cy="101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iPath - Wikipedia">
            <a:extLst>
              <a:ext uri="{FF2B5EF4-FFF2-40B4-BE49-F238E27FC236}">
                <a16:creationId xmlns:a16="http://schemas.microsoft.com/office/drawing/2014/main" id="{E1B416A7-B1F9-4DB5-B657-250470F6F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442" y="4543203"/>
            <a:ext cx="2025895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lue Prism Positioned as a Leader in the Magic Quadrant for Robotic Process  Automation Again in 2020">
            <a:extLst>
              <a:ext uri="{FF2B5EF4-FFF2-40B4-BE49-F238E27FC236}">
                <a16:creationId xmlns:a16="http://schemas.microsoft.com/office/drawing/2014/main" id="{573978EE-0B66-4ACC-9B7D-3B703EA310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01" b="33200"/>
          <a:stretch/>
        </p:blipFill>
        <p:spPr bwMode="auto">
          <a:xfrm>
            <a:off x="6019409" y="4705341"/>
            <a:ext cx="2143125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orkFusion | Roboticprocess365.com">
            <a:extLst>
              <a:ext uri="{FF2B5EF4-FFF2-40B4-BE49-F238E27FC236}">
                <a16:creationId xmlns:a16="http://schemas.microsoft.com/office/drawing/2014/main" id="{8CE3AFBA-8A9A-406F-9C30-73A7729FE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922" y="6123402"/>
            <a:ext cx="2143125" cy="91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egasystems' Robotic Process Automation Capabilities Recognized on  Constellation Research's Constellation ShortList™">
            <a:extLst>
              <a:ext uri="{FF2B5EF4-FFF2-40B4-BE49-F238E27FC236}">
                <a16:creationId xmlns:a16="http://schemas.microsoft.com/office/drawing/2014/main" id="{6008536C-8B7A-4390-8DDB-A0CD219BA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844" y="5720035"/>
            <a:ext cx="1429610" cy="128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ervicetrace Robotic Process Automation (RPA) Software Reviews">
            <a:extLst>
              <a:ext uri="{FF2B5EF4-FFF2-40B4-BE49-F238E27FC236}">
                <a16:creationId xmlns:a16="http://schemas.microsoft.com/office/drawing/2014/main" id="{00FA88C7-FA38-4FF4-B78E-2F5871FEC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580" y="5336767"/>
            <a:ext cx="1913455" cy="66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Jidoka Recognized as a Global 'Major Contender' in Everest Group's RPA PEAK  Matrix™ 2019">
            <a:extLst>
              <a:ext uri="{FF2B5EF4-FFF2-40B4-BE49-F238E27FC236}">
                <a16:creationId xmlns:a16="http://schemas.microsoft.com/office/drawing/2014/main" id="{EC26A5AB-77E8-47A7-9E3D-B7C731D56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008" y="5855876"/>
            <a:ext cx="2143125" cy="111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1015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9B1C3F-90E1-40D5-B850-FF4ACFFF92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B2643-4BC2-4B31-BCA2-7AE69F3534FC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EC8EBF-44A2-466C-B73B-72AE5B4FA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2020, PDF Association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28374A-B066-4B1B-8848-ECAAB365228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18456" y="1738536"/>
            <a:ext cx="13258800" cy="4953000"/>
          </a:xfrm>
        </p:spPr>
        <p:txBody>
          <a:bodyPr/>
          <a:lstStyle/>
          <a:p>
            <a:pPr lvl="0"/>
            <a:r>
              <a:rPr lang="en-GB" dirty="0"/>
              <a:t>Asset Registration </a:t>
            </a:r>
          </a:p>
          <a:p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7C951AD-878F-46D3-8D51-5625F09CC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GB" dirty="0"/>
              <a:t>Asset Registration Use Case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8F2C62-F2D3-4BD3-B8B8-2DBDD5B8D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456" y="2098576"/>
            <a:ext cx="6612822" cy="47631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654F1C-3226-4F43-9F0B-261956D696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054"/>
          <a:stretch/>
        </p:blipFill>
        <p:spPr>
          <a:xfrm>
            <a:off x="8395320" y="2242592"/>
            <a:ext cx="5245028" cy="4509150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40F3DC82-D6FD-4897-ADA4-AD41AD8DCB1E}"/>
              </a:ext>
            </a:extLst>
          </p:cNvPr>
          <p:cNvSpPr/>
          <p:nvPr/>
        </p:nvSpPr>
        <p:spPr bwMode="auto">
          <a:xfrm>
            <a:off x="7027168" y="3826768"/>
            <a:ext cx="1440160" cy="1080120"/>
          </a:xfrm>
          <a:prstGeom prst="rightArrow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53860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F231E1-4B72-4397-A96D-36ECC70526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B2643-4BC2-4B31-BCA2-7AE69F3534FC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5A70F5-FC79-4261-A89B-FF9C81BC7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2020, PDF Association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713D8E-AF36-4323-ADEA-6CD2E7848DF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E6437B5-3D82-4C43-946A-E06187F58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RPA Workflow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DB7105-1BC5-469B-B897-5F062BDEE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568" y="1882552"/>
            <a:ext cx="11074925" cy="466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4655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E24949-1B13-4C50-A0E2-8DDB86055A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B2643-4BC2-4B31-BCA2-7AE69F3534FC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EFE26A-5572-453A-93EF-FF6EBEDC9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2020, PDF Association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D07CC4-57C9-4490-8A5C-AEADE019737B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780C5E2-1394-4519-8736-9EADE49BC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Get The PDF Data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08DDAA-B57D-4DC1-A118-246E199AD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8656" y="1738536"/>
            <a:ext cx="9475440" cy="532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998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8F8AF6-9970-4A59-808D-230998FDC7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B2643-4BC2-4B31-BCA2-7AE69F3534FC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B8789A-7FAF-4E73-8073-0E0250777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2020, PDF Association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CACED7-8770-4091-B6F9-819204A5A39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4415E06-8FB6-4335-9503-00A6BD0C6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Send The Data to the UI Flow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ADD0DE-1783-4C06-8F2E-4B9C53B6F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664" y="1738536"/>
            <a:ext cx="9115400" cy="512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5840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DDE9A2-8D41-4FD5-9519-9F9F5423CF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B2643-4BC2-4B31-BCA2-7AE69F3534FC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B611BD-D6A8-49C3-A624-5EA3A97F5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2020, PDF Association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8147E95-0554-48CC-A23F-BBB624CBB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UI Flow Automates User Actions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AABDBF-8DF0-45B7-A4DE-5BEC90FE51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71"/>
          <a:stretch/>
        </p:blipFill>
        <p:spPr>
          <a:xfrm>
            <a:off x="618456" y="1738536"/>
            <a:ext cx="6581003" cy="54271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4BF9BB-C376-4BE5-89E1-286893F640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054"/>
          <a:stretch/>
        </p:blipFill>
        <p:spPr>
          <a:xfrm>
            <a:off x="7819255" y="1738536"/>
            <a:ext cx="6281959" cy="5400600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077CFE8-5B8D-4553-9A31-A3996CA2D97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9457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E24949-1B13-4C50-A0E2-8DDB86055A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B2643-4BC2-4B31-BCA2-7AE69F3534FC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EFE26A-5572-453A-93EF-FF6EBEDC9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2020, PDF Association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D07CC4-57C9-4490-8A5C-AEADE019737B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780C5E2-1394-4519-8736-9EADE49BC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400" dirty="0"/>
              <a:t>Demo Video#1 – Recording UI Flow</a:t>
            </a:r>
          </a:p>
        </p:txBody>
      </p:sp>
      <p:pic>
        <p:nvPicPr>
          <p:cNvPr id="7" name="Content Placeholder 8">
            <a:extLst>
              <a:ext uri="{FF2B5EF4-FFF2-40B4-BE49-F238E27FC236}">
                <a16:creationId xmlns:a16="http://schemas.microsoft.com/office/drawing/2014/main" id="{3092CA44-DF3E-4FCF-B06B-4C67D43447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533" y="2057400"/>
            <a:ext cx="8805333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23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0" advTm="45000"/>
    </mc:Choice>
    <mc:Fallback xmlns="">
      <p:transition spd="slow" advTm="4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2A5146-14A2-41A5-A964-053AB5601A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B2643-4BC2-4B31-BCA2-7AE69F3534FC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D2D1A0-A095-4164-A2B8-A37573AE8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2020, PDF Association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BA1435-4C9F-4B47-BDD9-775A1DFB1696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GB" dirty="0"/>
              <a:t>&lt;Video Here&gt;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F461A4D-9CD5-4253-B6B6-04781595A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Demo Video#2 – RPA Running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151D76-317F-4408-A11B-EB44864D16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04" y="1611233"/>
            <a:ext cx="10081120" cy="567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87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00"/>
    </mc:Choice>
    <mc:Fallback xmlns="">
      <p:transition spd="slow" advTm="6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F6C21F-11CF-4CFA-8F14-A824713E14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B2643-4BC2-4B31-BCA2-7AE69F3534FC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6A8C55-0F77-426D-854C-445D0F913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2020, PDF Association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DBFC30B-9896-48EB-B9EC-3407E044BE00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 rotWithShape="1">
          <a:blip r:embed="rId2"/>
          <a:srcRect l="-607" t="8308" r="42143" b="10964"/>
          <a:stretch/>
        </p:blipFill>
        <p:spPr>
          <a:xfrm>
            <a:off x="7747248" y="1594520"/>
            <a:ext cx="7243192" cy="562577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7332DB1-350D-484F-A6F8-98AA982B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“Unassisted” Use Case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24F70C-248A-439F-8942-9AA42315D8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39" t="5555" r="28606" b="7978"/>
          <a:stretch/>
        </p:blipFill>
        <p:spPr>
          <a:xfrm>
            <a:off x="690464" y="1666528"/>
            <a:ext cx="6869112" cy="5544616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08F94290-F084-4050-A9DE-BDECD3D2E973}"/>
              </a:ext>
            </a:extLst>
          </p:cNvPr>
          <p:cNvSpPr/>
          <p:nvPr/>
        </p:nvSpPr>
        <p:spPr bwMode="auto">
          <a:xfrm>
            <a:off x="7027168" y="4690864"/>
            <a:ext cx="1440160" cy="1080120"/>
          </a:xfrm>
          <a:prstGeom prst="rightArrow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41310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2D8B42-9842-40B9-8E6B-0F0ACB43F3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B2643-4BC2-4B31-BCA2-7AE69F3534FC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8AD0CE-1DAB-43CA-8BD7-26D3E60DB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2020, PDF Association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45F672-80DA-43AB-85CD-4D5FC48AB44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r>
              <a:rPr lang="en-GB" dirty="0"/>
              <a:t>Robotic Process Automation (RPA) </a:t>
            </a:r>
          </a:p>
          <a:p>
            <a:pPr lvl="1"/>
            <a:r>
              <a:rPr lang="en-GB" dirty="0"/>
              <a:t>Uses software robots to mimic human actions and automate everyday tasks.  </a:t>
            </a:r>
          </a:p>
          <a:p>
            <a:endParaRPr lang="en-GB" dirty="0"/>
          </a:p>
          <a:p>
            <a:r>
              <a:rPr lang="en-GB" dirty="0"/>
              <a:t>This session will cover </a:t>
            </a:r>
          </a:p>
          <a:p>
            <a:pPr lvl="1"/>
            <a:r>
              <a:rPr lang="en-GB" dirty="0"/>
              <a:t>The place that PDF plays in the RPA</a:t>
            </a:r>
          </a:p>
          <a:p>
            <a:pPr lvl="1"/>
            <a:r>
              <a:rPr lang="en-GB" dirty="0"/>
              <a:t>How RPA fits in the wider spectrum of automation.    </a:t>
            </a:r>
          </a:p>
          <a:p>
            <a:pPr lvl="1"/>
            <a:r>
              <a:rPr lang="en-GB" dirty="0"/>
              <a:t>Typical use cases</a:t>
            </a:r>
          </a:p>
          <a:p>
            <a:pPr lvl="1"/>
            <a:r>
              <a:rPr lang="en-GB" dirty="0"/>
              <a:t>PDF-centric issues that need to be considered for successful implementations.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28AE406-24B3-48F1-8629-1DD618BCB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Session Overview</a:t>
            </a:r>
          </a:p>
        </p:txBody>
      </p:sp>
    </p:spTree>
    <p:extLst>
      <p:ext uri="{BB962C8B-B14F-4D97-AF65-F5344CB8AC3E}">
        <p14:creationId xmlns:p14="http://schemas.microsoft.com/office/powerpoint/2010/main" val="369159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EB860B-052F-4716-933C-F23FFE3B2A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B2643-4BC2-4B31-BCA2-7AE69F3534FC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E1F35F-C523-44BC-B475-06D29CC95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2020, PDF Association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FE643C-D9A7-4A8B-9BC0-A3E0D20EE246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A50563D-18B8-454C-BA56-A8C8FC756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834FDA-38B1-4723-B3BD-C365A1E3F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2279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253BCC-5CA8-4ACC-A9C0-DDC92612FA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B2643-4BC2-4B31-BCA2-7AE69F3534FC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EB5C60-5BFC-478C-BD55-1BC1D4632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2020, PDF Association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DD7531-A860-4D24-8A71-76484A7EA0D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A0A0C0D-E47E-4DEE-9A96-1EF78FA38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24F684-9B45-4981-B221-663A09C81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9033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4B968F-9F33-4EA1-AD6C-328A178C00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B2643-4BC2-4B31-BCA2-7AE69F3534FC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8F81C5-72D9-4128-B4D2-F88FDC06B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2020, PDF Association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54BED6-838B-4A3E-B2DE-AADE2A6CBED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BAD901D-D9AB-4986-B3D2-900E1FCCF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81AA25-CC50-469E-8603-D8984E1C4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6160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C98AA6-7CEC-4CCA-9D1C-0F2362AB53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B2643-4BC2-4B31-BCA2-7AE69F3534FC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25BE07-1092-4F36-ABE5-88B8343EB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2020, PDF Association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3F7E23-1E1C-4E01-8313-1921C6F02AE0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5929386-A597-4404-812F-4777BF63D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2012EC-5D1E-4406-BC8E-49548CA6E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5662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F6C21F-11CF-4CFA-8F14-A824713E14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B2643-4BC2-4B31-BCA2-7AE69F3534FC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6A8C55-0F77-426D-854C-445D0F913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2020, PDF Association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DBFC30B-9896-48EB-B9EC-3407E044BE00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 rotWithShape="1">
          <a:blip r:embed="rId2"/>
          <a:srcRect l="-607" t="8308" r="42143" b="10964"/>
          <a:stretch/>
        </p:blipFill>
        <p:spPr>
          <a:xfrm>
            <a:off x="7747248" y="1594520"/>
            <a:ext cx="7243192" cy="562577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7332DB1-350D-484F-A6F8-98AA982B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Simple Unassisted Case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24F70C-248A-439F-8942-9AA42315D8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39" t="5555" r="28606" b="7978"/>
          <a:stretch/>
        </p:blipFill>
        <p:spPr>
          <a:xfrm>
            <a:off x="690464" y="1666528"/>
            <a:ext cx="6869112" cy="5544616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08F94290-F084-4050-A9DE-BDECD3D2E973}"/>
              </a:ext>
            </a:extLst>
          </p:cNvPr>
          <p:cNvSpPr/>
          <p:nvPr/>
        </p:nvSpPr>
        <p:spPr bwMode="auto">
          <a:xfrm>
            <a:off x="7027168" y="4690864"/>
            <a:ext cx="1440160" cy="1080120"/>
          </a:xfrm>
          <a:prstGeom prst="rightArrow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02097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273821-764F-4D9B-AF7C-16C7B26138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B2643-4BC2-4B31-BCA2-7AE69F3534FC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50696A-B0B4-496B-9982-F0606B39A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2020, PDF Association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7E2A9D-3FB4-47D9-9257-11F5C1F988C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163072" y="2458616"/>
            <a:ext cx="7920880" cy="4953000"/>
          </a:xfrm>
        </p:spPr>
        <p:txBody>
          <a:bodyPr/>
          <a:lstStyle/>
          <a:p>
            <a:r>
              <a:rPr lang="en-GB" dirty="0"/>
              <a:t>As part of the RPA pipeline </a:t>
            </a:r>
          </a:p>
          <a:p>
            <a:r>
              <a:rPr lang="en-GB" dirty="0"/>
              <a:t>Extract, Process and Recognize PDF</a:t>
            </a:r>
          </a:p>
          <a:p>
            <a:r>
              <a:rPr lang="en-GB" dirty="0"/>
              <a:t>Structured and Semi-Structured data</a:t>
            </a:r>
          </a:p>
          <a:p>
            <a:endParaRPr lang="en-GB" dirty="0"/>
          </a:p>
          <a:p>
            <a:pPr marL="182880" indent="0">
              <a:buNone/>
            </a:pPr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E583B03-DCAB-4759-9A48-B3FC563DF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PDF Data for RPA : The Challenge</a:t>
            </a:r>
          </a:p>
        </p:txBody>
      </p:sp>
      <p:pic>
        <p:nvPicPr>
          <p:cNvPr id="1026" name="Picture 2" descr="Image result for give me the data">
            <a:extLst>
              <a:ext uri="{FF2B5EF4-FFF2-40B4-BE49-F238E27FC236}">
                <a16:creationId xmlns:a16="http://schemas.microsoft.com/office/drawing/2014/main" id="{D3CF788B-D199-40DF-A7D7-C49180E4C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79" y="1882552"/>
            <a:ext cx="5212397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80756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3600BD-FE6F-496F-BBC9-7D940FCBB4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B2643-4BC2-4B31-BCA2-7AE69F3534FC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0F025A-BCA5-4050-B383-939009390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2020, PDF Association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9C400E-4F81-4050-8E57-1028DA5581B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GB" dirty="0"/>
              <a:t>Rely on Text Extraction Alone</a:t>
            </a:r>
          </a:p>
          <a:p>
            <a:r>
              <a:rPr lang="en-GB" dirty="0"/>
              <a:t>XMP</a:t>
            </a:r>
          </a:p>
          <a:p>
            <a:r>
              <a:rPr lang="en-GB" dirty="0"/>
              <a:t>Embedded</a:t>
            </a:r>
          </a:p>
          <a:p>
            <a:pPr lvl="1"/>
            <a:r>
              <a:rPr lang="en-GB" dirty="0"/>
              <a:t>XML</a:t>
            </a:r>
          </a:p>
          <a:p>
            <a:pPr lvl="1"/>
            <a:r>
              <a:rPr lang="en-GB" dirty="0"/>
              <a:t>JSON</a:t>
            </a:r>
          </a:p>
          <a:p>
            <a:r>
              <a:rPr lang="en-GB" dirty="0"/>
              <a:t>Tagged PDF</a:t>
            </a:r>
          </a:p>
          <a:p>
            <a:r>
              <a:rPr lang="en-GB" dirty="0"/>
              <a:t>Custom Metadata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396D048-FE55-43B1-B94B-6E54FBE71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PDF Data for RPA : Approaches</a:t>
            </a:r>
          </a:p>
        </p:txBody>
      </p:sp>
    </p:spTree>
    <p:extLst>
      <p:ext uri="{BB962C8B-B14F-4D97-AF65-F5344CB8AC3E}">
        <p14:creationId xmlns:p14="http://schemas.microsoft.com/office/powerpoint/2010/main" val="42606411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7BF514-DF32-4466-A862-CE7BA2544F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B2643-4BC2-4B31-BCA2-7AE69F3534FC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C33EC0-F91C-4AF6-8A9E-AD7E3E753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2020, PDF Association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3E7889-26E6-4C0D-960E-4D2508345D53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r>
              <a:rPr lang="en-GB" dirty="0"/>
              <a:t>Extractable Data</a:t>
            </a:r>
          </a:p>
          <a:p>
            <a:r>
              <a:rPr lang="en-GB" dirty="0"/>
              <a:t>Security</a:t>
            </a:r>
          </a:p>
          <a:p>
            <a:r>
              <a:rPr lang="en-GB" dirty="0"/>
              <a:t>Full Text </a:t>
            </a:r>
          </a:p>
          <a:p>
            <a:r>
              <a:rPr lang="en-GB" dirty="0"/>
              <a:t>Character Encoding</a:t>
            </a:r>
          </a:p>
          <a:p>
            <a:r>
              <a:rPr lang="en-GB" dirty="0"/>
              <a:t>Text Sequencing </a:t>
            </a:r>
          </a:p>
          <a:p>
            <a:pPr marL="182880" indent="0">
              <a:buNone/>
            </a:pPr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1F28C55-5E01-43DE-B325-617AB1F4C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PDF Text Extraction Issues</a:t>
            </a:r>
          </a:p>
        </p:txBody>
      </p:sp>
    </p:spTree>
    <p:extLst>
      <p:ext uri="{BB962C8B-B14F-4D97-AF65-F5344CB8AC3E}">
        <p14:creationId xmlns:p14="http://schemas.microsoft.com/office/powerpoint/2010/main" val="4133608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563867-2A72-4227-98BE-56ED142443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B2643-4BC2-4B31-BCA2-7AE69F3534FC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FDD878-DB4F-4C6D-A79D-57A51E0AB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2020, PDF Association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E88F0FD-FFEB-43FD-ACF9-FA82A2601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584" y="658416"/>
            <a:ext cx="15414376" cy="838201"/>
          </a:xfrm>
        </p:spPr>
        <p:txBody>
          <a:bodyPr>
            <a:normAutofit fontScale="90000"/>
          </a:bodyPr>
          <a:lstStyle/>
          <a:p>
            <a:r>
              <a:rPr lang="en-GB" dirty="0"/>
              <a:t>XMP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404576-F967-41A2-84C9-D9C200F003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78" t="13502" r="25476" b="10689"/>
          <a:stretch/>
        </p:blipFill>
        <p:spPr>
          <a:xfrm>
            <a:off x="2922712" y="1738536"/>
            <a:ext cx="7508551" cy="516872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C0DEF02-7AC4-429A-ABE9-C4DE05838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312" y="6002382"/>
            <a:ext cx="1924050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CAAB562-62ED-48E9-9678-83FCD808731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47256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563867-2A72-4227-98BE-56ED142443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B2643-4BC2-4B31-BCA2-7AE69F3534FC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FDD878-DB4F-4C6D-A79D-57A51E0AB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2020, PDF Association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BE0AC8-A978-4E08-BE3B-446239A8B72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41329" y="2043708"/>
            <a:ext cx="13258800" cy="4953000"/>
          </a:xfrm>
        </p:spPr>
        <p:txBody>
          <a:bodyPr/>
          <a:lstStyle/>
          <a:p>
            <a:pPr lvl="1"/>
            <a:r>
              <a:rPr lang="en-GB" dirty="0" err="1"/>
              <a:t>ZUGFerd</a:t>
            </a:r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r>
              <a:rPr lang="en-GB" dirty="0"/>
              <a:t>PDF/A-3</a:t>
            </a:r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E88F0FD-FFEB-43FD-ACF9-FA82A2601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584" y="658416"/>
            <a:ext cx="15414376" cy="838201"/>
          </a:xfrm>
        </p:spPr>
        <p:txBody>
          <a:bodyPr>
            <a:normAutofit fontScale="90000"/>
          </a:bodyPr>
          <a:lstStyle/>
          <a:p>
            <a:r>
              <a:rPr lang="en-GB" dirty="0"/>
              <a:t>Embedded </a:t>
            </a:r>
            <a:r>
              <a:rPr lang="en-GB"/>
              <a:t>XML or JSON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18703A-C4A2-4AE4-9B6A-589AB83BC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7288" y="4906888"/>
            <a:ext cx="1876872" cy="1055741"/>
          </a:xfrm>
          <a:prstGeom prst="rect">
            <a:avLst/>
          </a:prstGeom>
        </p:spPr>
      </p:pic>
      <p:pic>
        <p:nvPicPr>
          <p:cNvPr id="2050" name="Picture 2" descr="pdfMachine ZUGFeRD">
            <a:extLst>
              <a:ext uri="{FF2B5EF4-FFF2-40B4-BE49-F238E27FC236}">
                <a16:creationId xmlns:a16="http://schemas.microsoft.com/office/drawing/2014/main" id="{FFB8ADF7-8F87-4F8A-B2E2-149CF27F7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00" y="2674640"/>
            <a:ext cx="2656931" cy="840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031C61-D2D9-4A25-967A-A39E13B767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3" t="18186" r="78477" b="5376"/>
          <a:stretch/>
        </p:blipFill>
        <p:spPr>
          <a:xfrm>
            <a:off x="2942491" y="1559754"/>
            <a:ext cx="2199408" cy="57298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816A12-B0EC-4FA2-92A6-A1BE92CAED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80" t="8794" b="5298"/>
          <a:stretch/>
        </p:blipFill>
        <p:spPr>
          <a:xfrm>
            <a:off x="4511552" y="1596217"/>
            <a:ext cx="9433048" cy="568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479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B9A543-A069-454F-9027-5DB331EDF2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B2643-4BC2-4B31-BCA2-7AE69F3534FC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466FAD-022C-42FF-9678-237BF2E60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2020, PDF Association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65E52-B2C6-478E-AF40-9ED0281A8887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GB" dirty="0"/>
              <a:t>RPA and the Automation Spectrum</a:t>
            </a:r>
          </a:p>
          <a:p>
            <a:r>
              <a:rPr lang="en-GB" dirty="0"/>
              <a:t>Demonstration : PDF and RPA </a:t>
            </a:r>
          </a:p>
          <a:p>
            <a:r>
              <a:rPr lang="en-GB" dirty="0"/>
              <a:t>PDF and RPA : The Challenge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8846926-89FE-4B91-8F9E-150003DDD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6221874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D5B5FA-677F-4FDB-85AB-AA1CA5DEE2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B2643-4BC2-4B31-BCA2-7AE69F3534FC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AC3678-D511-4FE5-B3F3-BEF367496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2020, PDF Association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3D036B-14CC-441F-8DF1-B4367B422C90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GB" dirty="0"/>
              <a:t>PDF is a natural part of the RPA pipeline</a:t>
            </a:r>
          </a:p>
          <a:p>
            <a:r>
              <a:rPr lang="en-GB" dirty="0"/>
              <a:t>Aim for reliable “Machine Readable” PDF</a:t>
            </a:r>
          </a:p>
          <a:p>
            <a:r>
              <a:rPr lang="en-GB" dirty="0"/>
              <a:t>Use extraction technologies today if needed</a:t>
            </a:r>
          </a:p>
          <a:p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989BB05-D210-4BDA-9B73-080CF6C16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Future for PDF in RPA</a:t>
            </a:r>
          </a:p>
        </p:txBody>
      </p:sp>
      <p:pic>
        <p:nvPicPr>
          <p:cNvPr id="6" name="Picture 2" descr="Cardboard box with">
            <a:extLst>
              <a:ext uri="{FF2B5EF4-FFF2-40B4-BE49-F238E27FC236}">
                <a16:creationId xmlns:a16="http://schemas.microsoft.com/office/drawing/2014/main" id="{91DEC6BC-DD12-4C4B-9578-394ABEA90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016" y="5072665"/>
            <a:ext cx="2329557" cy="2209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C5FCF88-6FF0-48D5-9992-7D9094F72FF9}"/>
              </a:ext>
            </a:extLst>
          </p:cNvPr>
          <p:cNvSpPr/>
          <p:nvPr/>
        </p:nvSpPr>
        <p:spPr>
          <a:xfrm>
            <a:off x="8115978" y="6311662"/>
            <a:ext cx="64807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/>
              <a:t>See also </a:t>
            </a:r>
          </a:p>
          <a:p>
            <a:r>
              <a:rPr lang="en-GB" sz="2000" dirty="0"/>
              <a:t>https://www.pdfa.org/pdfcontainer-a-proposal/</a:t>
            </a:r>
          </a:p>
        </p:txBody>
      </p:sp>
    </p:spTree>
    <p:extLst>
      <p:ext uri="{BB962C8B-B14F-4D97-AF65-F5344CB8AC3E}">
        <p14:creationId xmlns:p14="http://schemas.microsoft.com/office/powerpoint/2010/main" val="9026515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2D8B42-9842-40B9-8E6B-0F0ACB43F3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B2643-4BC2-4B31-BCA2-7AE69F3534FC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8AD0CE-1DAB-43CA-8BD7-26D3E60DB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2020, PDF Association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45F672-80DA-43AB-85CD-4D5FC48AB44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r>
              <a:rPr lang="en-GB" dirty="0"/>
              <a:t>Robotic Process Automation (RPA) </a:t>
            </a:r>
          </a:p>
          <a:p>
            <a:pPr lvl="1"/>
            <a:r>
              <a:rPr lang="en-GB" dirty="0"/>
              <a:t>Uses software robots to mimic human actions and automate everyday tasks.  </a:t>
            </a:r>
          </a:p>
          <a:p>
            <a:endParaRPr lang="en-GB" dirty="0"/>
          </a:p>
          <a:p>
            <a:r>
              <a:rPr lang="en-GB" dirty="0"/>
              <a:t>This session covered</a:t>
            </a:r>
          </a:p>
          <a:p>
            <a:pPr lvl="1"/>
            <a:r>
              <a:rPr lang="en-GB" dirty="0"/>
              <a:t>The place that PDF plays in RPA</a:t>
            </a:r>
          </a:p>
          <a:p>
            <a:pPr lvl="1"/>
            <a:r>
              <a:rPr lang="en-GB" dirty="0"/>
              <a:t>How RPA fits in the wider spectrum of automation.    </a:t>
            </a:r>
          </a:p>
          <a:p>
            <a:pPr lvl="1"/>
            <a:r>
              <a:rPr lang="en-GB" dirty="0"/>
              <a:t>Typical use cases and demos</a:t>
            </a:r>
          </a:p>
          <a:p>
            <a:pPr lvl="1"/>
            <a:r>
              <a:rPr lang="en-GB" dirty="0"/>
              <a:t>PDF-centric issues that need to be considered for successful implementations.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28AE406-24B3-48F1-8629-1DD618BCB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Session Summary</a:t>
            </a:r>
          </a:p>
        </p:txBody>
      </p:sp>
    </p:spTree>
    <p:extLst>
      <p:ext uri="{BB962C8B-B14F-4D97-AF65-F5344CB8AC3E}">
        <p14:creationId xmlns:p14="http://schemas.microsoft.com/office/powerpoint/2010/main" val="41533725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5371EF-E73E-4D12-B0E5-BE814279A8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B2643-4BC2-4B31-BCA2-7AE69F3534FC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718F88-7211-4672-B27C-E87BCE1C2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2020, PDF Association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B61114-4ECF-49DD-A017-33B783E9214E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D1AE2CB-1304-44AC-869A-80777A25A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Aquaforest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840CCC-1C99-4513-A0D3-7374650960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4" t="15876" r="6250" b="7126"/>
          <a:stretch/>
        </p:blipFill>
        <p:spPr>
          <a:xfrm>
            <a:off x="1410544" y="1594520"/>
            <a:ext cx="10081120" cy="561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0073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34680" y="2746648"/>
            <a:ext cx="7949683" cy="4147661"/>
          </a:xfrm>
          <a:prstGeom prst="rect">
            <a:avLst/>
          </a:prstGeom>
          <a:solidFill>
            <a:schemeClr val="bg1"/>
          </a:solidFill>
          <a:ln>
            <a:solidFill>
              <a:srgbClr val="3E25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456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560" y="380987"/>
            <a:ext cx="12018647" cy="1347349"/>
          </a:xfrm>
        </p:spPr>
        <p:txBody>
          <a:bodyPr/>
          <a:lstStyle/>
          <a:p>
            <a:r>
              <a:rPr lang="en-GB" dirty="0"/>
              <a:t>Aquaforest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271" y="3186522"/>
            <a:ext cx="908636" cy="6814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185" y="3186523"/>
            <a:ext cx="691277" cy="5630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716" y="3186524"/>
            <a:ext cx="1205770" cy="5242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718" y="4050620"/>
            <a:ext cx="980435" cy="7343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845" y="5778812"/>
            <a:ext cx="848062" cy="8518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271" y="3791392"/>
            <a:ext cx="1794308" cy="17943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871" y="4914716"/>
            <a:ext cx="980570" cy="7382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958" y="5951632"/>
            <a:ext cx="605759" cy="6057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510" y="3964209"/>
            <a:ext cx="779750" cy="7797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716" y="4914715"/>
            <a:ext cx="1206514" cy="60325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425" y="4223440"/>
            <a:ext cx="571685" cy="5678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510" y="3186523"/>
            <a:ext cx="777686" cy="77768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729" y="4914716"/>
            <a:ext cx="851848" cy="85184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654" y="5605992"/>
            <a:ext cx="1209734" cy="121560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426" y="3186522"/>
            <a:ext cx="1110904" cy="6113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749" y="4137028"/>
            <a:ext cx="929844" cy="77768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16"/>
          <a:stretch/>
        </p:blipFill>
        <p:spPr>
          <a:xfrm>
            <a:off x="6065871" y="5692401"/>
            <a:ext cx="1468963" cy="10295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3799" y="3013703"/>
            <a:ext cx="1105355" cy="110156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58"/>
          <a:stretch/>
        </p:blipFill>
        <p:spPr>
          <a:xfrm>
            <a:off x="2868717" y="5692403"/>
            <a:ext cx="1782952" cy="102951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3797" y="5087534"/>
            <a:ext cx="724841" cy="72484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015" y="5087534"/>
            <a:ext cx="863434" cy="86343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378589" y="1906172"/>
            <a:ext cx="5962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B0F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2,000 customers 50 countries</a:t>
            </a:r>
          </a:p>
        </p:txBody>
      </p:sp>
    </p:spTree>
    <p:extLst>
      <p:ext uri="{BB962C8B-B14F-4D97-AF65-F5344CB8AC3E}">
        <p14:creationId xmlns:p14="http://schemas.microsoft.com/office/powerpoint/2010/main" val="225988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59CF1-FE74-42E0-AAA6-EFAF22EBA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4560" y="370384"/>
            <a:ext cx="12018647" cy="1347349"/>
          </a:xfrm>
        </p:spPr>
        <p:txBody>
          <a:bodyPr/>
          <a:lstStyle/>
          <a:p>
            <a:r>
              <a:rPr lang="en-GB" dirty="0"/>
              <a:t>Flagship Products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11B5F2-C0A6-4E44-AFDC-F13C9158C2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875" r="6251" b="7354"/>
          <a:stretch/>
        </p:blipFill>
        <p:spPr>
          <a:xfrm>
            <a:off x="1266528" y="2026568"/>
            <a:ext cx="11572800" cy="458968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7A7775-9D58-4E97-91B8-B0993A9619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71AB6-EFA9-49A5-A9E7-54CCD235A9F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5884600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35D86-186C-4C64-BBE3-A97F14133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4560" y="442392"/>
            <a:ext cx="12018647" cy="1347349"/>
          </a:xfrm>
        </p:spPr>
        <p:txBody>
          <a:bodyPr/>
          <a:lstStyle/>
          <a:p>
            <a:r>
              <a:rPr lang="en-GB" dirty="0"/>
              <a:t>Aquaforest PDF Connector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FBBC40-F4AA-4A8D-B889-8CEA15890D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C644AC-962F-4FB6-B0D1-A8AC3BDA7B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1" b="3713"/>
          <a:stretch/>
        </p:blipFill>
        <p:spPr>
          <a:xfrm>
            <a:off x="5876162" y="3826768"/>
            <a:ext cx="1695944" cy="10040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119785-808E-435C-B7DF-19A9F52F42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4560" y="1819338"/>
            <a:ext cx="9050013" cy="533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327778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8FE68A-65C8-4FBB-BB12-CF73A0DDED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B2643-4BC2-4B31-BCA2-7AE69F3534FC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2F2370-E699-4290-BB47-947E4952A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2020, PDF Association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2A4B90-353C-4915-8B27-19DC9BB9C59F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GB"/>
              <a:t>Show PDF***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283E7C8-5F41-45FC-9CAB-397E0B0D5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Aquaforest </a:t>
            </a:r>
            <a:r>
              <a:rPr lang="en-GB"/>
              <a:t>PDF Connector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796ED1-64ED-4FCC-8B01-310208F06E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04" t="9424" r="27459" b="11674"/>
          <a:stretch/>
        </p:blipFill>
        <p:spPr>
          <a:xfrm>
            <a:off x="186408" y="1594520"/>
            <a:ext cx="8194876" cy="57606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3E876B-C168-4280-8D00-A4295C9712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00" r="11012"/>
          <a:stretch/>
        </p:blipFill>
        <p:spPr>
          <a:xfrm>
            <a:off x="8107288" y="1594520"/>
            <a:ext cx="6247069" cy="57606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FB237B-CDA5-446B-BF68-8CB5AFBF8C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464" y="2746648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5331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7"/>
          <a:stretch/>
        </p:blipFill>
        <p:spPr>
          <a:xfrm>
            <a:off x="3484235" y="1645921"/>
            <a:ext cx="7960584" cy="604750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5DBEFA2-DD6E-4107-A6A1-6112D6B12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4560" y="370384"/>
            <a:ext cx="12018647" cy="1347349"/>
          </a:xfrm>
        </p:spPr>
        <p:txBody>
          <a:bodyPr/>
          <a:lstStyle/>
          <a:p>
            <a:r>
              <a:rPr lang="en-GB" dirty="0"/>
              <a:t>Aquaforest Searchlight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EB92EA-0D56-495C-A830-15DC124EB897}"/>
              </a:ext>
            </a:extLst>
          </p:cNvPr>
          <p:cNvSpPr/>
          <p:nvPr/>
        </p:nvSpPr>
        <p:spPr>
          <a:xfrm>
            <a:off x="4052454" y="1598888"/>
            <a:ext cx="2344189" cy="443196"/>
          </a:xfrm>
          <a:prstGeom prst="rect">
            <a:avLst/>
          </a:prstGeom>
          <a:solidFill>
            <a:srgbClr val="E6E7E8"/>
          </a:solidFill>
          <a:ln w="19050" cap="rnd">
            <a:noFill/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4863" tIns="54863" rIns="54863" bIns="54863" numCol="1" spcCol="38100" rtlCol="0" anchor="ctr">
            <a:spAutoFit/>
          </a:bodyPr>
          <a:lstStyle/>
          <a:p>
            <a:pPr defTabSz="1097280" hangingPunct="0"/>
            <a:endParaRPr lang="en-GB" sz="2160">
              <a:solidFill>
                <a:srgbClr val="000000"/>
              </a:solidFill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99203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FCDED-7BFD-48D0-8B00-9FBBAF0A0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2552" y="370384"/>
            <a:ext cx="12018647" cy="1347349"/>
          </a:xfrm>
        </p:spPr>
        <p:txBody>
          <a:bodyPr/>
          <a:lstStyle/>
          <a:p>
            <a:r>
              <a:rPr lang="en-GB" dirty="0"/>
              <a:t>Aquaforest Searchlight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F930FF-796E-4322-A61A-1807E81E94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556674-2F81-4218-B0A1-DC2F599BC4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36" t="16073" r="11345" b="13121"/>
          <a:stretch/>
        </p:blipFill>
        <p:spPr>
          <a:xfrm>
            <a:off x="1698576" y="1829037"/>
            <a:ext cx="10182089" cy="540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89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C22F9-8A1B-4F87-A4A2-C8B3BE739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4560" y="441169"/>
            <a:ext cx="12018647" cy="1347349"/>
          </a:xfrm>
        </p:spPr>
        <p:txBody>
          <a:bodyPr/>
          <a:lstStyle/>
          <a:p>
            <a:r>
              <a:rPr lang="en-GB" dirty="0"/>
              <a:t>Autobahn DX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CE3D6E-8CD6-4001-993F-BF296085F1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BB4122-2107-4CFF-B78F-B7CBCA2A63B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39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E65614-D833-41E3-826A-1589F6B7E8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03" t="15749" r="10269" b="18923"/>
          <a:stretch/>
        </p:blipFill>
        <p:spPr>
          <a:xfrm>
            <a:off x="1770584" y="1738536"/>
            <a:ext cx="9990128" cy="537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59358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367FCC-C765-4C48-83E3-03428C6520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B2643-4BC2-4B31-BCA2-7AE69F3534FC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4162E6-85D2-489E-91F2-5CE1E8A3C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2020, PDF Association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0418C4-D275-4AE4-B3B5-948A6BD806F1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A82345E-C985-4C31-A199-E99AFD357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400" dirty="0"/>
              <a:t>RPA and the Automation Spectrum</a:t>
            </a:r>
          </a:p>
        </p:txBody>
      </p:sp>
      <p:pic>
        <p:nvPicPr>
          <p:cNvPr id="1027" name="Picture 1">
            <a:extLst>
              <a:ext uri="{FF2B5EF4-FFF2-40B4-BE49-F238E27FC236}">
                <a16:creationId xmlns:a16="http://schemas.microsoft.com/office/drawing/2014/main" id="{55BBFCA8-A37B-4196-B098-9FA664A502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5" t="9366" r="1551" b="78477"/>
          <a:stretch/>
        </p:blipFill>
        <p:spPr bwMode="auto">
          <a:xfrm>
            <a:off x="1302532" y="5047850"/>
            <a:ext cx="12025336" cy="812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Image result for primitive robots">
            <a:extLst>
              <a:ext uri="{FF2B5EF4-FFF2-40B4-BE49-F238E27FC236}">
                <a16:creationId xmlns:a16="http://schemas.microsoft.com/office/drawing/2014/main" id="{A3E79BF8-A094-4233-B4EE-152C80057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584" y="2244955"/>
            <a:ext cx="1898456" cy="253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mage result for Robot Radiologists Will Soon Analyze Your X-Rays">
            <a:extLst>
              <a:ext uri="{FF2B5EF4-FFF2-40B4-BE49-F238E27FC236}">
                <a16:creationId xmlns:a16="http://schemas.microsoft.com/office/drawing/2014/main" id="{7D73630B-5AEB-43FD-B317-BF678B063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396" y="2322135"/>
            <a:ext cx="23762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C56212-6876-412D-937B-70DD117C4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8586" y="2322135"/>
            <a:ext cx="2478991" cy="23193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BCED73-7BB6-49DB-A76E-82354E9887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74503" y="2329671"/>
            <a:ext cx="2994230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7690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5371EF-E73E-4D12-B0E5-BE814279A8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B2643-4BC2-4B31-BCA2-7AE69F3534FC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718F88-7211-4672-B27C-E87BCE1C2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2020, PDF Association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B61114-4ECF-49DD-A017-33B783E9214E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D1AE2CB-1304-44AC-869A-80777A25A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Aquaforest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840CCC-1C99-4513-A0D3-7374650960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4" t="15876" r="6250" b="7126"/>
          <a:stretch/>
        </p:blipFill>
        <p:spPr>
          <a:xfrm>
            <a:off x="1410544" y="1594520"/>
            <a:ext cx="10081120" cy="561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508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4EF05F-E2FE-492A-BDE5-DBEBA90466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B2643-4BC2-4B31-BCA2-7AE69F3534FC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358E24-992D-4901-83FF-932E15B54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2020, PDF Association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0544A8-79E4-4412-AD61-4527F00BA46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85800" y="2057400"/>
            <a:ext cx="7421488" cy="4953000"/>
          </a:xfrm>
        </p:spPr>
        <p:txBody>
          <a:bodyPr/>
          <a:lstStyle/>
          <a:p>
            <a:r>
              <a:rPr lang="en-GB" dirty="0"/>
              <a:t>Mimics Human Actions</a:t>
            </a:r>
          </a:p>
          <a:p>
            <a:r>
              <a:rPr lang="en-GB" dirty="0"/>
              <a:t>Used for rules based processes</a:t>
            </a:r>
          </a:p>
          <a:p>
            <a:r>
              <a:rPr lang="en-GB" dirty="0"/>
              <a:t>Enables</a:t>
            </a:r>
          </a:p>
          <a:p>
            <a:pPr lvl="1"/>
            <a:r>
              <a:rPr lang="en-GB" dirty="0"/>
              <a:t>Faster handing time</a:t>
            </a:r>
          </a:p>
          <a:p>
            <a:pPr lvl="1"/>
            <a:r>
              <a:rPr lang="en-GB" dirty="0"/>
              <a:t>Higher volumes</a:t>
            </a:r>
          </a:p>
          <a:p>
            <a:pPr lvl="1"/>
            <a:r>
              <a:rPr lang="en-GB" dirty="0"/>
              <a:t>Reduced errors &amp; costs</a:t>
            </a:r>
          </a:p>
          <a:p>
            <a:pPr lvl="1"/>
            <a:r>
              <a:rPr lang="en-GB" dirty="0"/>
              <a:t>Without impacting existing systems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1DD7EC4-52B3-4621-A1C7-E719C784B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Robotic Process Automation</a:t>
            </a:r>
          </a:p>
        </p:txBody>
      </p:sp>
      <p:pic>
        <p:nvPicPr>
          <p:cNvPr id="3074" name="Picture 2" descr="Image result for primitive robots">
            <a:extLst>
              <a:ext uri="{FF2B5EF4-FFF2-40B4-BE49-F238E27FC236}">
                <a16:creationId xmlns:a16="http://schemas.microsoft.com/office/drawing/2014/main" id="{51FD3F71-5EBE-4623-8D6F-9D1A49513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92" y="1882552"/>
            <a:ext cx="3843172" cy="512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8112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B7FA78-EE84-4252-B711-BAD6F81637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B2643-4BC2-4B31-BCA2-7AE69F3534FC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527B7B-407B-4F8F-B5A1-21D0E5C6A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2020, PDF Association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29F863-0101-4F42-BFF0-7FEEC235D38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Business Process</a:t>
            </a:r>
          </a:p>
          <a:p>
            <a:pPr lvl="1"/>
            <a:r>
              <a:rPr lang="en-GB" dirty="0"/>
              <a:t>Consistent and routine</a:t>
            </a:r>
          </a:p>
          <a:p>
            <a:pPr lvl="1"/>
            <a:r>
              <a:rPr lang="en-GB" dirty="0"/>
              <a:t>High volume</a:t>
            </a:r>
          </a:p>
          <a:p>
            <a:pPr lvl="1"/>
            <a:r>
              <a:rPr lang="en-GB" dirty="0"/>
              <a:t>Prone to human error</a:t>
            </a:r>
          </a:p>
          <a:p>
            <a:pPr lvl="1"/>
            <a:r>
              <a:rPr lang="en-GB" dirty="0"/>
              <a:t>Limited in requiring a person to make a decision</a:t>
            </a:r>
          </a:p>
          <a:p>
            <a:pPr lvl="1"/>
            <a:r>
              <a:rPr lang="en-GB" dirty="0"/>
              <a:t>Manual data entry or “swivel chair” work</a:t>
            </a:r>
          </a:p>
          <a:p>
            <a:r>
              <a:rPr lang="en-GB" dirty="0"/>
              <a:t>Technology</a:t>
            </a:r>
          </a:p>
          <a:p>
            <a:pPr lvl="1"/>
            <a:r>
              <a:rPr lang="en-GB" dirty="0"/>
              <a:t>Legacy Systems</a:t>
            </a:r>
          </a:p>
          <a:p>
            <a:pPr lvl="1"/>
            <a:r>
              <a:rPr lang="en-GB" dirty="0"/>
              <a:t>No APIs</a:t>
            </a:r>
          </a:p>
          <a:p>
            <a:pPr lvl="1"/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C3FC82B-E87E-4A9F-8440-76A0E7D0F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Typical Processes</a:t>
            </a:r>
          </a:p>
        </p:txBody>
      </p:sp>
    </p:spTree>
    <p:extLst>
      <p:ext uri="{BB962C8B-B14F-4D97-AF65-F5344CB8AC3E}">
        <p14:creationId xmlns:p14="http://schemas.microsoft.com/office/powerpoint/2010/main" val="2335998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15CBF1-7072-4827-A3C3-F578C2CFAC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B2643-4BC2-4B31-BCA2-7AE69F3534FC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358272-3B50-43FF-9403-356CEA2F1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2020, PDF Association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8CB5BA-AF61-49C3-98BC-1ADE2AFC3B4F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/>
              <a:t>Payroll</a:t>
            </a:r>
          </a:p>
          <a:p>
            <a:r>
              <a:rPr lang="en-GB" dirty="0"/>
              <a:t>Employee status changes</a:t>
            </a:r>
          </a:p>
          <a:p>
            <a:r>
              <a:rPr lang="en-GB" dirty="0"/>
              <a:t>New hire recruitment and onboarding</a:t>
            </a:r>
          </a:p>
          <a:p>
            <a:r>
              <a:rPr lang="en-GB" dirty="0"/>
              <a:t>Accounts receivable and payable</a:t>
            </a:r>
          </a:p>
          <a:p>
            <a:r>
              <a:rPr lang="en-GB" dirty="0"/>
              <a:t>Invoice processing</a:t>
            </a:r>
          </a:p>
          <a:p>
            <a:r>
              <a:rPr lang="en-GB" dirty="0"/>
              <a:t>Inventory management</a:t>
            </a:r>
          </a:p>
          <a:p>
            <a:r>
              <a:rPr lang="en-GB" dirty="0"/>
              <a:t>Report creation</a:t>
            </a:r>
          </a:p>
          <a:p>
            <a:r>
              <a:rPr lang="en-GB" dirty="0"/>
              <a:t>Updating CRM data</a:t>
            </a:r>
          </a:p>
          <a:p>
            <a:r>
              <a:rPr lang="en-GB" dirty="0"/>
              <a:t>Software installations</a:t>
            </a:r>
          </a:p>
          <a:p>
            <a:r>
              <a:rPr lang="en-GB" dirty="0"/>
              <a:t>Data migration</a:t>
            </a:r>
          </a:p>
          <a:p>
            <a:r>
              <a:rPr lang="en-GB" dirty="0"/>
              <a:t>Vendor onboarding</a:t>
            </a:r>
          </a:p>
          <a:p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C5ABF9D-DD17-47D4-BB03-2A6AEA6ED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Common Use Cases</a:t>
            </a:r>
          </a:p>
        </p:txBody>
      </p:sp>
    </p:spTree>
    <p:extLst>
      <p:ext uri="{BB962C8B-B14F-4D97-AF65-F5344CB8AC3E}">
        <p14:creationId xmlns:p14="http://schemas.microsoft.com/office/powerpoint/2010/main" val="1293594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0FF088-D2F4-4A28-B219-B423B0E493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B2643-4BC2-4B31-BCA2-7AE69F3534FC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314EC9-17F8-48AA-BF79-938B2B847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2020, PDF Association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23A5EF-6AE7-49E9-8328-FCEB2971BA4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79096" y="1954560"/>
            <a:ext cx="7776864" cy="4953000"/>
          </a:xfrm>
        </p:spPr>
        <p:txBody>
          <a:bodyPr/>
          <a:lstStyle/>
          <a:p>
            <a:r>
              <a:rPr lang="en-GB" dirty="0"/>
              <a:t>Mimics Human Judgement</a:t>
            </a:r>
          </a:p>
          <a:p>
            <a:r>
              <a:rPr lang="en-GB" dirty="0"/>
              <a:t>Used for judgement based processes</a:t>
            </a:r>
          </a:p>
          <a:p>
            <a:r>
              <a:rPr lang="en-GB" dirty="0"/>
              <a:t>Machine learning capability</a:t>
            </a:r>
          </a:p>
          <a:p>
            <a:r>
              <a:rPr lang="en-GB" dirty="0"/>
              <a:t>Interprets human behaviour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1A376AC-CBF3-495F-A7E7-B95219E1B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Intelligent Automation</a:t>
            </a:r>
          </a:p>
        </p:txBody>
      </p:sp>
      <p:pic>
        <p:nvPicPr>
          <p:cNvPr id="5124" name="Picture 4" descr="Image result for Robot Radiologists Will Soon Analyze Your X-Rays">
            <a:extLst>
              <a:ext uri="{FF2B5EF4-FFF2-40B4-BE49-F238E27FC236}">
                <a16:creationId xmlns:a16="http://schemas.microsoft.com/office/drawing/2014/main" id="{C7AEBC70-A8AB-4072-9201-402AB00AE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496" y="1882552"/>
            <a:ext cx="5040560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321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F1680E-4696-4A6E-9513-59BE3F6E4A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B2643-4BC2-4B31-BCA2-7AE69F3534FC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2123FD-EA44-4104-8CCA-55002BB3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2020, PDF Association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6B55F4-C493-4838-9380-B180602D9B0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85800" y="2057400"/>
            <a:ext cx="6485384" cy="4953000"/>
          </a:xfrm>
        </p:spPr>
        <p:txBody>
          <a:bodyPr/>
          <a:lstStyle/>
          <a:p>
            <a:r>
              <a:rPr lang="en-GB" dirty="0"/>
              <a:t>Imitate Human Processes</a:t>
            </a:r>
          </a:p>
          <a:p>
            <a:r>
              <a:rPr lang="en-GB" dirty="0"/>
              <a:t>Natural Language</a:t>
            </a:r>
          </a:p>
          <a:p>
            <a:r>
              <a:rPr lang="en-GB" dirty="0"/>
              <a:t>Image Recognition</a:t>
            </a:r>
          </a:p>
          <a:p>
            <a:r>
              <a:rPr lang="en-GB" dirty="0"/>
              <a:t>Augments Human Intelligence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22D7FBB-53CD-47C6-9163-3C36D7A2D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Cognitive Intelligence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BBB5AD-6837-4395-9710-176CA4698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3232" y="1954560"/>
            <a:ext cx="5480628" cy="512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714667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PDFA">
      <a:dk1>
        <a:srgbClr val="231F20"/>
      </a:dk1>
      <a:lt1>
        <a:sysClr val="window" lastClr="FFFFFF"/>
      </a:lt1>
      <a:dk2>
        <a:srgbClr val="231F20"/>
      </a:dk2>
      <a:lt2>
        <a:srgbClr val="F8F8F8"/>
      </a:lt2>
      <a:accent1>
        <a:srgbClr val="D03F4E"/>
      </a:accent1>
      <a:accent2>
        <a:srgbClr val="8B985B"/>
      </a:accent2>
      <a:accent3>
        <a:srgbClr val="CA9831"/>
      </a:accent3>
      <a:accent4>
        <a:srgbClr val="4891AF"/>
      </a:accent4>
      <a:accent5>
        <a:srgbClr val="AFB3B6"/>
      </a:accent5>
      <a:accent6>
        <a:srgbClr val="D7D9DA"/>
      </a:accent6>
      <a:hlink>
        <a:srgbClr val="D03F4E"/>
      </a:hlink>
      <a:folHlink>
        <a:srgbClr val="D03F4E"/>
      </a:folHlink>
    </a:clrScheme>
    <a:fontScheme name="Source Sans Pro">
      <a:majorFont>
        <a:latin typeface="Source Sans Pro SemiBold"/>
        <a:ea typeface=""/>
        <a:cs typeface=""/>
      </a:majorFont>
      <a:minorFont>
        <a:latin typeface="Source Sans Pro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1"/>
        </a:solidFill>
        <a:ln w="9525">
          <a:noFill/>
          <a:round/>
          <a:headEnd/>
          <a:tailEnd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</a:objectDefaults>
  <a:extraClrSchemeLst/>
  <a:extLst>
    <a:ext uri="{05A4C25C-085E-4340-85A3-A5531E510DB2}">
      <thm15:themeFamily xmlns:thm15="http://schemas.microsoft.com/office/thememl/2012/main" name="Präsentation2" id="{B4A0BFF7-4FB4-438F-9A1D-1E480C2C20AE}" vid="{49842ED9-6858-4DB4-BD86-1026F9CE257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380EF4AF0D124EB458222D9D749445" ma:contentTypeVersion="13" ma:contentTypeDescription="Create a new document." ma:contentTypeScope="" ma:versionID="8c81220ceff50091c354f0cad866f5af">
  <xsd:schema xmlns:xsd="http://www.w3.org/2001/XMLSchema" xmlns:xs="http://www.w3.org/2001/XMLSchema" xmlns:p="http://schemas.microsoft.com/office/2006/metadata/properties" xmlns:ns3="26e44fd8-7f2b-4f6e-9c6b-8a987beeb90f" xmlns:ns4="eb39cc7b-3302-4ef2-a6a5-48bad505bd7a" targetNamespace="http://schemas.microsoft.com/office/2006/metadata/properties" ma:root="true" ma:fieldsID="35d2e0b7cd3f5f61512ce4729974ce13" ns3:_="" ns4:_="">
    <xsd:import namespace="26e44fd8-7f2b-4f6e-9c6b-8a987beeb90f"/>
    <xsd:import namespace="eb39cc7b-3302-4ef2-a6a5-48bad505bd7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e44fd8-7f2b-4f6e-9c6b-8a987beeb9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39cc7b-3302-4ef2-a6a5-48bad505bd7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320C85A-CF09-4FB2-9056-1723C7E27A9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38E94A0-F60B-47B1-B6B5-3BF51A61ED2D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FFB4B862-8E63-4C7C-80A3-18F4F9F78DA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6e44fd8-7f2b-4f6e-9c6b-8a987beeb90f"/>
    <ds:schemaRef ds:uri="eb39cc7b-3302-4ef2-a6a5-48bad505bd7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OctoberPDFest</Template>
  <TotalTime>601</TotalTime>
  <Words>744</Words>
  <Application>Microsoft Office PowerPoint</Application>
  <PresentationFormat>Custom</PresentationFormat>
  <Paragraphs>204</Paragraphs>
  <Slides>40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Arial</vt:lpstr>
      <vt:lpstr>Calibri</vt:lpstr>
      <vt:lpstr>Segoe UI Light</vt:lpstr>
      <vt:lpstr>Source Sans Pro</vt:lpstr>
      <vt:lpstr>Source Sans Pro SemiBold</vt:lpstr>
      <vt:lpstr>Wingdings</vt:lpstr>
      <vt:lpstr>Wingdings 3</vt:lpstr>
      <vt:lpstr>Default Theme</vt:lpstr>
      <vt:lpstr>Robotic Process Automation (RPA) and PDF</vt:lpstr>
      <vt:lpstr>Session Overview</vt:lpstr>
      <vt:lpstr>Agenda</vt:lpstr>
      <vt:lpstr>RPA and the Automation Spectrum</vt:lpstr>
      <vt:lpstr>Robotic Process Automation</vt:lpstr>
      <vt:lpstr>Typical Processes</vt:lpstr>
      <vt:lpstr>Common Use Cases</vt:lpstr>
      <vt:lpstr>Intelligent Automation</vt:lpstr>
      <vt:lpstr>Cognitive Intelligence</vt:lpstr>
      <vt:lpstr>AI</vt:lpstr>
      <vt:lpstr>RPA Demonstration</vt:lpstr>
      <vt:lpstr>Asset Registration Use Case</vt:lpstr>
      <vt:lpstr>RPA Workflow</vt:lpstr>
      <vt:lpstr>Get The PDF Data</vt:lpstr>
      <vt:lpstr>Send The Data to the UI Flow</vt:lpstr>
      <vt:lpstr>UI Flow Automates User Actions</vt:lpstr>
      <vt:lpstr>Demo Video#1 – Recording UI Flow</vt:lpstr>
      <vt:lpstr>Demo Video#2 – RPA Running</vt:lpstr>
      <vt:lpstr>“Unassisted” Use Case</vt:lpstr>
      <vt:lpstr>PowerPoint Presentation</vt:lpstr>
      <vt:lpstr>PowerPoint Presentation</vt:lpstr>
      <vt:lpstr>PowerPoint Presentation</vt:lpstr>
      <vt:lpstr>PowerPoint Presentation</vt:lpstr>
      <vt:lpstr>Simple Unassisted Case</vt:lpstr>
      <vt:lpstr>PDF Data for RPA : The Challenge</vt:lpstr>
      <vt:lpstr>PDF Data for RPA : Approaches</vt:lpstr>
      <vt:lpstr>PDF Text Extraction Issues</vt:lpstr>
      <vt:lpstr>XMP</vt:lpstr>
      <vt:lpstr>Embedded XML or JSON</vt:lpstr>
      <vt:lpstr>Future for PDF in RPA</vt:lpstr>
      <vt:lpstr>Session Summary</vt:lpstr>
      <vt:lpstr>Aquaforest</vt:lpstr>
      <vt:lpstr>Aquaforest</vt:lpstr>
      <vt:lpstr>Flagship Products</vt:lpstr>
      <vt:lpstr>Aquaforest PDF Connector</vt:lpstr>
      <vt:lpstr>Aquaforest PDF Connector</vt:lpstr>
      <vt:lpstr>Aquaforest Searchlight</vt:lpstr>
      <vt:lpstr>Aquaforest Searchlight</vt:lpstr>
      <vt:lpstr>Autobahn DX</vt:lpstr>
      <vt:lpstr>Aquaforest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Thrilling Title</dc:title>
  <dc:creator>Neil Pitman</dc:creator>
  <cp:lastModifiedBy>Neil Pitman</cp:lastModifiedBy>
  <cp:revision>1</cp:revision>
  <dcterms:created xsi:type="dcterms:W3CDTF">2020-08-27T10:57:09Z</dcterms:created>
  <dcterms:modified xsi:type="dcterms:W3CDTF">2020-09-08T12:09:44Z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0x010100EF380EF4AF0D124EB458222D9D749445</vt:lpwstr>
  </property>
</Properties>
</file>