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4"/>
  </p:sldMasterIdLst>
  <p:notesMasterIdLst>
    <p:notesMasterId r:id="rId20"/>
  </p:notesMasterIdLst>
  <p:sldIdLst>
    <p:sldId id="260" r:id="rId5"/>
    <p:sldId id="263" r:id="rId6"/>
    <p:sldId id="264" r:id="rId7"/>
    <p:sldId id="261" r:id="rId8"/>
    <p:sldId id="262" r:id="rId9"/>
    <p:sldId id="269" r:id="rId10"/>
    <p:sldId id="270" r:id="rId11"/>
    <p:sldId id="276" r:id="rId12"/>
    <p:sldId id="277" r:id="rId13"/>
    <p:sldId id="281" r:id="rId14"/>
    <p:sldId id="299" r:id="rId15"/>
    <p:sldId id="300" r:id="rId16"/>
    <p:sldId id="301" r:id="rId17"/>
    <p:sldId id="282" r:id="rId18"/>
    <p:sldId id="28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05" autoAdjust="0"/>
    <p:restoredTop sz="94684"/>
  </p:normalViewPr>
  <p:slideViewPr>
    <p:cSldViewPr snapToGrid="0" snapToObjects="1">
      <p:cViewPr varScale="1">
        <p:scale>
          <a:sx n="105" d="100"/>
          <a:sy n="105" d="100"/>
        </p:scale>
        <p:origin x="1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E26A9C-8547-874C-8A58-1C6534FA0A25}" type="datetimeFigureOut">
              <a:rPr lang="en-US" smtClean="0"/>
              <a:t>9/14/2020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85FA8-8EB7-FF44-B8BC-2EB85CF14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811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A5225-623D-B44E-9DA4-EDC56CC8EA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3868" y="2946951"/>
            <a:ext cx="5741415" cy="1103744"/>
          </a:xfrm>
        </p:spPr>
        <p:txBody>
          <a:bodyPr lIns="0" anchor="b">
            <a:noAutofit/>
          </a:bodyPr>
          <a:lstStyle>
            <a:lvl1pPr algn="l">
              <a:defRPr sz="3400" b="1" i="0" spc="0">
                <a:solidFill>
                  <a:schemeClr val="accent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F0F163-0BDC-1546-86C9-0725125115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19768" y="0"/>
            <a:ext cx="5741415" cy="788338"/>
          </a:xfrm>
          <a:prstGeom prst="rect">
            <a:avLst/>
          </a:prstGeom>
        </p:spPr>
        <p:txBody>
          <a:bodyPr lIns="0"/>
          <a:lstStyle>
            <a:lvl1pPr>
              <a:defRPr sz="3400" spc="0">
                <a:solidFill>
                  <a:schemeClr val="accent5"/>
                </a:solidFill>
                <a:latin typeface="Century Gothic" panose="020B0502020202020204" pitchFamily="34" charset="0"/>
              </a:defRPr>
            </a:lvl1pPr>
          </a:lstStyle>
          <a:p>
            <a:fld id="{B8487928-EA0F-1146-951B-FF3C43DDCF90}" type="datetime4">
              <a:rPr lang="en-CA" smtClean="0"/>
              <a:t>September 14, 2020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9EB5EA-3202-424D-8597-3C08D53189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71605"/>
          <a:stretch/>
        </p:blipFill>
        <p:spPr>
          <a:xfrm>
            <a:off x="0" y="1089887"/>
            <a:ext cx="1328367" cy="46782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D7C1C97-4571-0A43-98CA-CDAFC03EF1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69568"/>
          <a:stretch/>
        </p:blipFill>
        <p:spPr>
          <a:xfrm>
            <a:off x="8712001" y="676582"/>
            <a:ext cx="3480000" cy="68867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7C0FD59-F573-094A-B02F-BDBFA7E1542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13210" y="923476"/>
            <a:ext cx="5009163" cy="1400199"/>
          </a:xfrm>
          <a:prstGeom prst="rect">
            <a:avLst/>
          </a:prstGeom>
        </p:spPr>
      </p:pic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AE674255-BA83-E147-810C-51F7526053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73438" y="4119970"/>
            <a:ext cx="5741845" cy="650442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5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80532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2116" userDrawn="1">
          <p15:clr>
            <a:srgbClr val="FBAE40"/>
          </p15:clr>
        </p15:guide>
        <p15:guide id="4" pos="111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A8CC6514-6E3D-7740-972B-A10ABFE33A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0"/>
            <a:ext cx="6096000" cy="6858000"/>
          </a:xfrm>
        </p:spPr>
        <p:txBody>
          <a:bodyPr anchor="ctr" anchorCtr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23126-B92A-CE47-B67A-2E95F9693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475965"/>
            <a:ext cx="637309" cy="365125"/>
          </a:xfrm>
        </p:spPr>
        <p:txBody>
          <a:bodyPr t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C3B36EC-D2A0-BD43-BBC2-B5D56F45BBE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0A01AB1-E85F-184F-A6DF-ACE00A7F56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7863" y="444215"/>
            <a:ext cx="618548" cy="61854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B1051B0-45E4-E54C-ABDA-B0B442B22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4668981"/>
            <a:ext cx="5688012" cy="1911928"/>
          </a:xfrm>
        </p:spPr>
        <p:txBody>
          <a:bodyPr lIns="0" tIns="0" anchor="t" anchorCtr="0">
            <a:noAutofit/>
          </a:bodyPr>
          <a:lstStyle>
            <a:lvl1pPr>
              <a:defRPr sz="4400" b="1" i="0" spc="-15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BB980A-3E22-8246-BD46-12154324BD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74824" y="444215"/>
            <a:ext cx="4120283" cy="3947675"/>
          </a:xfrm>
        </p:spPr>
        <p:txBody>
          <a:bodyPr>
            <a:noAutofit/>
          </a:bodyPr>
          <a:lstStyle>
            <a:lvl1pPr marL="0" indent="0">
              <a:lnSpc>
                <a:spcPts val="3000"/>
              </a:lnSpc>
              <a:buFontTx/>
              <a:buNone/>
              <a:defRPr sz="24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32804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18">
          <p15:clr>
            <a:srgbClr val="FBAE40"/>
          </p15:clr>
        </p15:guide>
        <p15:guide id="4" orient="horz" pos="278">
          <p15:clr>
            <a:srgbClr val="FBAE40"/>
          </p15:clr>
        </p15:guide>
        <p15:guide id="5" pos="257">
          <p15:clr>
            <a:srgbClr val="FBAE40"/>
          </p15:clr>
        </p15:guide>
        <p15:guide id="6" orient="horz" pos="356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A8CC6514-6E3D-7740-972B-A10ABFE33A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0"/>
            <a:ext cx="12192000" cy="6858000"/>
          </a:xfrm>
        </p:spPr>
        <p:txBody>
          <a:bodyPr anchor="ctr" anchorCtr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23126-B92A-CE47-B67A-2E95F9693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475965"/>
            <a:ext cx="637309" cy="365125"/>
          </a:xfrm>
        </p:spPr>
        <p:txBody>
          <a:bodyPr t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C3B36EC-D2A0-BD43-BBC2-B5D56F45BB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B1051B0-45E4-E54C-ABDA-B0B442B22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4668981"/>
            <a:ext cx="5688012" cy="1911928"/>
          </a:xfrm>
        </p:spPr>
        <p:txBody>
          <a:bodyPr lIns="0" tIns="0" anchor="t" anchorCtr="0">
            <a:noAutofit/>
          </a:bodyPr>
          <a:lstStyle>
            <a:lvl1pPr>
              <a:defRPr sz="4400" b="1" i="0" spc="-15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E42AFF-05F5-EE4A-B94A-7B9BE4F114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69909"/>
          <a:stretch/>
        </p:blipFill>
        <p:spPr>
          <a:xfrm>
            <a:off x="9247910" y="1037983"/>
            <a:ext cx="2944090" cy="5833872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2CED44-3A62-5540-A092-15EF2EBC509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7863" y="444215"/>
            <a:ext cx="618548" cy="61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3967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18">
          <p15:clr>
            <a:srgbClr val="FBAE40"/>
          </p15:clr>
        </p15:guide>
        <p15:guide id="4" orient="horz" pos="278">
          <p15:clr>
            <a:srgbClr val="FBAE40"/>
          </p15:clr>
        </p15:guide>
        <p15:guide id="5" pos="257">
          <p15:clr>
            <a:srgbClr val="FBAE40"/>
          </p15:clr>
        </p15:guide>
        <p15:guide id="6" orient="horz" pos="356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94F43F8E-710B-FB4D-A1A5-00D0E7888006}"/>
              </a:ext>
            </a:extLst>
          </p:cNvPr>
          <p:cNvSpPr txBox="1">
            <a:spLocks/>
          </p:cNvSpPr>
          <p:nvPr userDrawn="1"/>
        </p:nvSpPr>
        <p:spPr>
          <a:xfrm>
            <a:off x="11353799" y="475965"/>
            <a:ext cx="637309" cy="365125"/>
          </a:xfrm>
          <a:prstGeom prst="rect">
            <a:avLst/>
          </a:prstGeom>
        </p:spPr>
        <p:txBody>
          <a:bodyPr vert="horz" lIns="91440" tIns="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3400" kern="1200">
                <a:solidFill>
                  <a:schemeClr val="accent5">
                    <a:lumMod val="60000"/>
                    <a:lumOff val="4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C3B36EC-D2A0-BD43-BBC2-B5D56F45BBE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4B540A-0FDC-1C4C-8E43-98528FC094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7863" y="444215"/>
            <a:ext cx="618548" cy="61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981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3281122-E461-6248-A2C9-09C7E0A17C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69909"/>
          <a:stretch/>
        </p:blipFill>
        <p:spPr>
          <a:xfrm>
            <a:off x="9247910" y="1037983"/>
            <a:ext cx="2944090" cy="5833872"/>
          </a:xfrm>
          <a:prstGeom prst="rect">
            <a:avLst/>
          </a:prstGeom>
          <a:noFill/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EFF7BC75-0FE8-DD4E-8A8B-59ABE984F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668981"/>
            <a:ext cx="8916121" cy="1911928"/>
          </a:xfrm>
        </p:spPr>
        <p:txBody>
          <a:bodyPr lIns="0" tIns="0" anchor="t" anchorCtr="0">
            <a:noAutofit/>
          </a:bodyPr>
          <a:lstStyle>
            <a:lvl1pPr>
              <a:defRPr sz="6800" b="1" i="0" spc="-15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271DE08-586B-504F-87AD-8704CF70511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37863" y="444215"/>
            <a:ext cx="618548" cy="61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5745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211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w blu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3B744-73FD-654D-98B9-7B2C47D24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668981"/>
            <a:ext cx="8916121" cy="1911928"/>
          </a:xfrm>
        </p:spPr>
        <p:txBody>
          <a:bodyPr lIns="0" tIns="0" anchor="t" anchorCtr="0">
            <a:noAutofit/>
          </a:bodyPr>
          <a:lstStyle>
            <a:lvl1pPr>
              <a:defRPr sz="6800" b="1" i="0" spc="-15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A42BE-84BC-C740-BE7E-99D8F627F1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74825" y="444215"/>
            <a:ext cx="8242012" cy="4224766"/>
          </a:xfrm>
        </p:spPr>
        <p:txBody>
          <a:bodyPr lIns="0" tIns="0">
            <a:noAutofit/>
          </a:bodyPr>
          <a:lstStyle>
            <a:lvl1pPr marL="228600" indent="-228600">
              <a:buClr>
                <a:schemeClr val="bg2"/>
              </a:buClr>
              <a:buSzPct val="130000"/>
              <a:buFont typeface="Arial" panose="020B0604020202020204" pitchFamily="34" charset="0"/>
              <a:buChar char="•"/>
              <a:defRPr/>
            </a:lvl1pPr>
            <a:lvl2pPr marL="685800" indent="-228600">
              <a:buClr>
                <a:schemeClr val="bg2"/>
              </a:buClr>
              <a:buSzPct val="130000"/>
              <a:buFont typeface="Arial" panose="020B0604020202020204" pitchFamily="34" charset="0"/>
              <a:buChar char="•"/>
              <a:defRPr/>
            </a:lvl2pPr>
            <a:lvl3pPr marL="1143000" indent="-228600">
              <a:buClr>
                <a:schemeClr val="bg2"/>
              </a:buClr>
              <a:buSzPct val="130000"/>
              <a:buFont typeface="Arial" panose="020B0604020202020204" pitchFamily="34" charset="0"/>
              <a:buChar char="•"/>
              <a:defRPr/>
            </a:lvl3pPr>
            <a:lvl4pPr marL="1600200" indent="-228600">
              <a:buClr>
                <a:schemeClr val="bg2"/>
              </a:buClr>
              <a:buSzPct val="130000"/>
              <a:buFont typeface="Arial" panose="020B0604020202020204" pitchFamily="34" charset="0"/>
              <a:buChar char="•"/>
              <a:defRPr/>
            </a:lvl4pPr>
            <a:lvl5pPr marL="2057400" indent="-228600">
              <a:buClr>
                <a:schemeClr val="bg2"/>
              </a:buClr>
              <a:buSzPct val="130000"/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23126-B92A-CE47-B67A-2E95F9693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475965"/>
            <a:ext cx="637309" cy="365125"/>
          </a:xfrm>
        </p:spPr>
        <p:txBody>
          <a:bodyPr tIns="0"/>
          <a:lstStyle>
            <a:lvl1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</a:lstStyle>
          <a:p>
            <a:fld id="{8C3B36EC-D2A0-BD43-BBC2-B5D56F45BBE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0A01AB1-E85F-184F-A6DF-ACE00A7F56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7863" y="444215"/>
            <a:ext cx="618548" cy="6185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7C491B-655B-1A45-99AD-26EE2F2072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69568"/>
          <a:stretch/>
        </p:blipFill>
        <p:spPr>
          <a:xfrm>
            <a:off x="8712001" y="676582"/>
            <a:ext cx="3480000" cy="6886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7053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1118" userDrawn="1">
          <p15:clr>
            <a:srgbClr val="FBAE40"/>
          </p15:clr>
        </p15:guide>
        <p15:guide id="4" orient="horz" pos="278" userDrawn="1">
          <p15:clr>
            <a:srgbClr val="FBAE40"/>
          </p15:clr>
        </p15:guide>
        <p15:guide id="5" pos="257" userDrawn="1">
          <p15:clr>
            <a:srgbClr val="FBAE40"/>
          </p15:clr>
        </p15:guide>
        <p15:guide id="6" orient="horz" pos="356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w yellow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A42BE-84BC-C740-BE7E-99D8F627F1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74825" y="444216"/>
            <a:ext cx="8242012" cy="4224766"/>
          </a:xfrm>
        </p:spPr>
        <p:txBody>
          <a:bodyPr lIns="0" tIns="0">
            <a:noAutofit/>
          </a:bodyPr>
          <a:lstStyle>
            <a:lvl1pPr marL="228600" indent="-228600">
              <a:buClr>
                <a:schemeClr val="accent2"/>
              </a:buClr>
              <a:buSzPct val="130000"/>
              <a:buFont typeface="Arial" panose="020B0604020202020204" pitchFamily="34" charset="0"/>
              <a:buChar char="•"/>
              <a:defRPr/>
            </a:lvl1pPr>
            <a:lvl2pPr marL="685800" indent="-228600">
              <a:buClr>
                <a:schemeClr val="accent2"/>
              </a:buClr>
              <a:buSzPct val="130000"/>
              <a:buFont typeface="Arial" panose="020B0604020202020204" pitchFamily="34" charset="0"/>
              <a:buChar char="•"/>
              <a:defRPr/>
            </a:lvl2pPr>
            <a:lvl3pPr marL="1143000" indent="-228600">
              <a:buClr>
                <a:schemeClr val="accent2"/>
              </a:buClr>
              <a:buSzPct val="130000"/>
              <a:buFont typeface="Arial" panose="020B0604020202020204" pitchFamily="34" charset="0"/>
              <a:buChar char="•"/>
              <a:defRPr/>
            </a:lvl3pPr>
            <a:lvl4pPr marL="1600200" indent="-228600">
              <a:buClr>
                <a:schemeClr val="accent2"/>
              </a:buClr>
              <a:buSzPct val="130000"/>
              <a:buFont typeface="Arial" panose="020B0604020202020204" pitchFamily="34" charset="0"/>
              <a:buChar char="•"/>
              <a:defRPr/>
            </a:lvl4pPr>
            <a:lvl5pPr marL="2057400" indent="-228600">
              <a:buClr>
                <a:schemeClr val="accent2"/>
              </a:buClr>
              <a:buSzPct val="130000"/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23126-B92A-CE47-B67A-2E95F9693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475965"/>
            <a:ext cx="637309" cy="365125"/>
          </a:xfrm>
        </p:spPr>
        <p:txBody>
          <a:bodyPr tIns="0"/>
          <a:lstStyle>
            <a:lvl1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</a:lstStyle>
          <a:p>
            <a:fld id="{8C3B36EC-D2A0-BD43-BBC2-B5D56F45BBE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0A01AB1-E85F-184F-A6DF-ACE00A7F56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7863" y="444215"/>
            <a:ext cx="618548" cy="6185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7C491B-655B-1A45-99AD-26EE2F2072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69568"/>
          <a:stretch/>
        </p:blipFill>
        <p:spPr>
          <a:xfrm>
            <a:off x="8712001" y="676582"/>
            <a:ext cx="3480000" cy="688677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B1051B0-45E4-E54C-ABDA-B0B442B22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668981"/>
            <a:ext cx="8916121" cy="1911928"/>
          </a:xfrm>
        </p:spPr>
        <p:txBody>
          <a:bodyPr lIns="0" tIns="0" anchor="t" anchorCtr="0">
            <a:noAutofit/>
          </a:bodyPr>
          <a:lstStyle>
            <a:lvl1pPr>
              <a:defRPr sz="6800" b="1" i="0" spc="-15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3717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18">
          <p15:clr>
            <a:srgbClr val="FBAE40"/>
          </p15:clr>
        </p15:guide>
        <p15:guide id="4" orient="horz" pos="278">
          <p15:clr>
            <a:srgbClr val="FBAE40"/>
          </p15:clr>
        </p15:guide>
        <p15:guide id="5" pos="257">
          <p15:clr>
            <a:srgbClr val="FBAE40"/>
          </p15:clr>
        </p15:guide>
        <p15:guide id="6" orient="horz" pos="356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w magenta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A42BE-84BC-C740-BE7E-99D8F627F1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74825" y="444216"/>
            <a:ext cx="8242012" cy="4224766"/>
          </a:xfrm>
        </p:spPr>
        <p:txBody>
          <a:bodyPr lIns="0" tIns="0">
            <a:noAutofit/>
          </a:bodyPr>
          <a:lstStyle>
            <a:lvl1pPr marL="228600" indent="-228600">
              <a:buClr>
                <a:schemeClr val="accent3"/>
              </a:buClr>
              <a:buSzPct val="130000"/>
              <a:buFont typeface="Arial" panose="020B0604020202020204" pitchFamily="34" charset="0"/>
              <a:buChar char="•"/>
              <a:defRPr/>
            </a:lvl1pPr>
            <a:lvl2pPr marL="685800" indent="-228600">
              <a:buClr>
                <a:schemeClr val="accent3"/>
              </a:buClr>
              <a:buSzPct val="130000"/>
              <a:buFont typeface="Arial" panose="020B0604020202020204" pitchFamily="34" charset="0"/>
              <a:buChar char="•"/>
              <a:defRPr/>
            </a:lvl2pPr>
            <a:lvl3pPr marL="1143000" indent="-228600">
              <a:buClr>
                <a:schemeClr val="accent3"/>
              </a:buClr>
              <a:buSzPct val="130000"/>
              <a:buFont typeface="Arial" panose="020B0604020202020204" pitchFamily="34" charset="0"/>
              <a:buChar char="•"/>
              <a:defRPr/>
            </a:lvl3pPr>
            <a:lvl4pPr marL="1600200" indent="-228600">
              <a:buClr>
                <a:schemeClr val="accent3"/>
              </a:buClr>
              <a:buSzPct val="130000"/>
              <a:buFont typeface="Arial" panose="020B0604020202020204" pitchFamily="34" charset="0"/>
              <a:buChar char="•"/>
              <a:defRPr/>
            </a:lvl4pPr>
            <a:lvl5pPr marL="2057400" indent="-228600">
              <a:buClr>
                <a:schemeClr val="accent3"/>
              </a:buClr>
              <a:buSzPct val="130000"/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23126-B92A-CE47-B67A-2E95F9693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475965"/>
            <a:ext cx="637309" cy="365125"/>
          </a:xfrm>
        </p:spPr>
        <p:txBody>
          <a:bodyPr tIns="0"/>
          <a:lstStyle>
            <a:lvl1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</a:lstStyle>
          <a:p>
            <a:fld id="{8C3B36EC-D2A0-BD43-BBC2-B5D56F45BBE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0A01AB1-E85F-184F-A6DF-ACE00A7F56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7863" y="444215"/>
            <a:ext cx="618548" cy="6185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7C491B-655B-1A45-99AD-26EE2F2072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69568"/>
          <a:stretch/>
        </p:blipFill>
        <p:spPr>
          <a:xfrm>
            <a:off x="8712001" y="676582"/>
            <a:ext cx="3480000" cy="688677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77C30B5-D15E-1748-98D0-438F0FE43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668981"/>
            <a:ext cx="8916121" cy="1911928"/>
          </a:xfrm>
        </p:spPr>
        <p:txBody>
          <a:bodyPr lIns="0" tIns="0" anchor="t" anchorCtr="0">
            <a:noAutofit/>
          </a:bodyPr>
          <a:lstStyle>
            <a:lvl1pPr>
              <a:defRPr sz="6800" b="1" i="0" spc="-15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0064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18">
          <p15:clr>
            <a:srgbClr val="FBAE40"/>
          </p15:clr>
        </p15:guide>
        <p15:guide id="4" orient="horz" pos="278">
          <p15:clr>
            <a:srgbClr val="FBAE40"/>
          </p15:clr>
        </p15:guide>
        <p15:guide id="5" pos="257">
          <p15:clr>
            <a:srgbClr val="FBAE40"/>
          </p15:clr>
        </p15:guide>
        <p15:guide id="6" orient="horz" pos="356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rk blue bg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A42BE-84BC-C740-BE7E-99D8F627F1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74825" y="444216"/>
            <a:ext cx="8242012" cy="4224766"/>
          </a:xfrm>
        </p:spPr>
        <p:txBody>
          <a:bodyPr lIns="0" tIns="0">
            <a:noAutofit/>
          </a:bodyPr>
          <a:lstStyle>
            <a:lvl1pPr marL="228600" indent="-228600"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685800" indent="-228600"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1143000" indent="-228600"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600200" indent="-228600"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Clr>
                <a:schemeClr val="accent1"/>
              </a:buClr>
              <a:buSzPct val="130000"/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23126-B92A-CE47-B67A-2E95F9693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475965"/>
            <a:ext cx="637309" cy="365125"/>
          </a:xfrm>
        </p:spPr>
        <p:txBody>
          <a:bodyPr t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C3B36EC-D2A0-BD43-BBC2-B5D56F45BBE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0A01AB1-E85F-184F-A6DF-ACE00A7F56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7863" y="444215"/>
            <a:ext cx="618548" cy="6185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7C491B-655B-1A45-99AD-26EE2F2072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69909"/>
          <a:stretch/>
        </p:blipFill>
        <p:spPr>
          <a:xfrm>
            <a:off x="9247910" y="1037983"/>
            <a:ext cx="2944090" cy="5833872"/>
          </a:xfrm>
          <a:prstGeom prst="rect">
            <a:avLst/>
          </a:prstGeom>
          <a:noFill/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01AD143-8FA5-9B43-BF32-C2F8580F2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668981"/>
            <a:ext cx="8916121" cy="1911928"/>
          </a:xfrm>
        </p:spPr>
        <p:txBody>
          <a:bodyPr lIns="0" tIns="0" anchor="t" anchorCtr="0">
            <a:noAutofit/>
          </a:bodyPr>
          <a:lstStyle>
            <a:lvl1pPr>
              <a:defRPr sz="6800" b="1" i="0" spc="-15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0572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18">
          <p15:clr>
            <a:srgbClr val="FBAE40"/>
          </p15:clr>
        </p15:guide>
        <p15:guide id="4" orient="horz" pos="278">
          <p15:clr>
            <a:srgbClr val="FBAE40"/>
          </p15:clr>
        </p15:guide>
        <p15:guide id="5" pos="257">
          <p15:clr>
            <a:srgbClr val="FBAE40"/>
          </p15:clr>
        </p15:guide>
        <p15:guide id="6" orient="horz" pos="356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rk blue b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A42BE-84BC-C740-BE7E-99D8F627F1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74825" y="444216"/>
            <a:ext cx="8242012" cy="4224766"/>
          </a:xfrm>
        </p:spPr>
        <p:txBody>
          <a:bodyPr lIns="0" tIns="0">
            <a:noAutofit/>
          </a:bodyPr>
          <a:lstStyle>
            <a:lvl1pPr marL="228600" indent="-228600">
              <a:buClr>
                <a:schemeClr val="bg1"/>
              </a:buClr>
              <a:buSzPct val="130000"/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1pPr>
            <a:lvl2pPr marL="685800" indent="-228600">
              <a:buClr>
                <a:schemeClr val="bg1"/>
              </a:buClr>
              <a:buSzPct val="130000"/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2pPr>
            <a:lvl3pPr marL="1143000" indent="-228600">
              <a:buClr>
                <a:schemeClr val="bg1"/>
              </a:buClr>
              <a:buSzPct val="130000"/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600200" indent="-228600">
              <a:buClr>
                <a:schemeClr val="bg1"/>
              </a:buClr>
              <a:buSzPct val="130000"/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Clr>
                <a:schemeClr val="bg1"/>
              </a:buClr>
              <a:buSzPct val="130000"/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23126-B92A-CE47-B67A-2E95F9693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475965"/>
            <a:ext cx="637309" cy="365125"/>
          </a:xfrm>
        </p:spPr>
        <p:txBody>
          <a:bodyPr tIns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3B36EC-D2A0-BD43-BBC2-B5D56F45BBE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0A01AB1-E85F-184F-A6DF-ACE00A7F56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7863" y="444215"/>
            <a:ext cx="618548" cy="6185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7C491B-655B-1A45-99AD-26EE2F2072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69909"/>
          <a:stretch/>
        </p:blipFill>
        <p:spPr>
          <a:xfrm>
            <a:off x="9247910" y="1037983"/>
            <a:ext cx="2944090" cy="5833872"/>
          </a:xfrm>
          <a:prstGeom prst="rect">
            <a:avLst/>
          </a:prstGeom>
          <a:noFill/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3CC67D8-0A8D-DB48-85E2-2C7597A4D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668981"/>
            <a:ext cx="8916121" cy="1911928"/>
          </a:xfrm>
        </p:spPr>
        <p:txBody>
          <a:bodyPr lIns="0" tIns="0" anchor="t" anchorCtr="0">
            <a:noAutofit/>
          </a:bodyPr>
          <a:lstStyle>
            <a:lvl1pPr>
              <a:defRPr sz="6800" b="1" i="0" spc="-15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2155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18">
          <p15:clr>
            <a:srgbClr val="FBAE40"/>
          </p15:clr>
        </p15:guide>
        <p15:guide id="4" orient="horz" pos="278">
          <p15:clr>
            <a:srgbClr val="FBAE40"/>
          </p15:clr>
        </p15:guide>
        <p15:guide id="5" pos="257">
          <p15:clr>
            <a:srgbClr val="FBAE40"/>
          </p15:clr>
        </p15:guide>
        <p15:guide id="6" orient="horz" pos="356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rk blue bg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A42BE-84BC-C740-BE7E-99D8F627F1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74825" y="444216"/>
            <a:ext cx="8242012" cy="4224766"/>
          </a:xfrm>
        </p:spPr>
        <p:txBody>
          <a:bodyPr lIns="0" tIns="0">
            <a:noAutofit/>
          </a:bodyPr>
          <a:lstStyle>
            <a:lvl1pPr marL="228600" indent="-228600">
              <a:buClr>
                <a:schemeClr val="bg1"/>
              </a:buClr>
              <a:buSzPct val="130000"/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1pPr>
            <a:lvl2pPr marL="685800" indent="-228600">
              <a:buClr>
                <a:schemeClr val="bg1"/>
              </a:buClr>
              <a:buSzPct val="130000"/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2pPr>
            <a:lvl3pPr marL="1143000" indent="-228600">
              <a:buClr>
                <a:schemeClr val="bg1"/>
              </a:buClr>
              <a:buSzPct val="130000"/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3pPr>
            <a:lvl4pPr marL="1600200" indent="-228600">
              <a:buClr>
                <a:schemeClr val="bg1"/>
              </a:buClr>
              <a:buSzPct val="130000"/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Clr>
                <a:schemeClr val="bg1"/>
              </a:buClr>
              <a:buSzPct val="130000"/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23126-B92A-CE47-B67A-2E95F9693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475965"/>
            <a:ext cx="637309" cy="365125"/>
          </a:xfrm>
        </p:spPr>
        <p:txBody>
          <a:bodyPr tIns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C3B36EC-D2A0-BD43-BBC2-B5D56F45BBE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0A01AB1-E85F-184F-A6DF-ACE00A7F56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7863" y="444215"/>
            <a:ext cx="618548" cy="6185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7C491B-655B-1A45-99AD-26EE2F2072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69909"/>
          <a:stretch/>
        </p:blipFill>
        <p:spPr>
          <a:xfrm>
            <a:off x="9247910" y="1037983"/>
            <a:ext cx="2944090" cy="5833872"/>
          </a:xfrm>
          <a:prstGeom prst="rect">
            <a:avLst/>
          </a:prstGeom>
          <a:noFill/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8753AF3-D3E1-964B-AA44-CA63802C0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668981"/>
            <a:ext cx="8916121" cy="1911928"/>
          </a:xfrm>
        </p:spPr>
        <p:txBody>
          <a:bodyPr lIns="0" tIns="0" anchor="t" anchorCtr="0">
            <a:noAutofit/>
          </a:bodyPr>
          <a:lstStyle>
            <a:lvl1pPr>
              <a:defRPr sz="6800" b="1" i="0" spc="-150">
                <a:solidFill>
                  <a:schemeClr val="tx2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5964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18">
          <p15:clr>
            <a:srgbClr val="FBAE40"/>
          </p15:clr>
        </p15:guide>
        <p15:guide id="4" orient="horz" pos="278">
          <p15:clr>
            <a:srgbClr val="FBAE40"/>
          </p15:clr>
        </p15:guide>
        <p15:guide id="5" pos="257">
          <p15:clr>
            <a:srgbClr val="FBAE40"/>
          </p15:clr>
        </p15:guide>
        <p15:guide id="6" orient="horz" pos="356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3B744-73FD-654D-98B9-7B2C47D24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668981"/>
            <a:ext cx="8916121" cy="1911928"/>
          </a:xfrm>
        </p:spPr>
        <p:txBody>
          <a:bodyPr lIns="0" tIns="0" anchor="t" anchorCtr="0">
            <a:noAutofit/>
          </a:bodyPr>
          <a:lstStyle>
            <a:lvl1pPr>
              <a:defRPr sz="6800" b="1" i="0" spc="-15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A42BE-84BC-C740-BE7E-99D8F627F1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74825" y="444215"/>
            <a:ext cx="8242012" cy="4224766"/>
          </a:xfrm>
        </p:spPr>
        <p:txBody>
          <a:bodyPr lIns="0" tIns="0">
            <a:noAutofit/>
          </a:bodyPr>
          <a:lstStyle>
            <a:lvl1pPr marL="0" indent="0">
              <a:lnSpc>
                <a:spcPts val="3000"/>
              </a:lnSpc>
              <a:buClr>
                <a:schemeClr val="bg2"/>
              </a:buClr>
              <a:buSzPct val="130000"/>
              <a:buFontTx/>
              <a:buNone/>
              <a:defRPr sz="2400"/>
            </a:lvl1pPr>
            <a:lvl2pPr marL="457200" indent="0">
              <a:buClr>
                <a:schemeClr val="bg2"/>
              </a:buClr>
              <a:buSzPct val="130000"/>
              <a:buFontTx/>
              <a:buNone/>
              <a:defRPr/>
            </a:lvl2pPr>
            <a:lvl3pPr marL="914400" indent="0">
              <a:buClr>
                <a:schemeClr val="bg2"/>
              </a:buClr>
              <a:buSzPct val="130000"/>
              <a:buFontTx/>
              <a:buNone/>
              <a:defRPr/>
            </a:lvl3pPr>
            <a:lvl4pPr marL="1371600" indent="0">
              <a:buClr>
                <a:schemeClr val="bg2"/>
              </a:buClr>
              <a:buSzPct val="130000"/>
              <a:buFontTx/>
              <a:buNone/>
              <a:defRPr/>
            </a:lvl4pPr>
            <a:lvl5pPr marL="1828800" indent="0">
              <a:buClr>
                <a:schemeClr val="bg2"/>
              </a:buClr>
              <a:buSzPct val="130000"/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E23126-B92A-CE47-B67A-2E95F9693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475965"/>
            <a:ext cx="637309" cy="365125"/>
          </a:xfrm>
        </p:spPr>
        <p:txBody>
          <a:bodyPr tIns="0"/>
          <a:lstStyle>
            <a:lvl1pPr>
              <a:defRPr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</a:lstStyle>
          <a:p>
            <a:fld id="{8C3B36EC-D2A0-BD43-BBC2-B5D56F45BBE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0A01AB1-E85F-184F-A6DF-ACE00A7F56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7863" y="444215"/>
            <a:ext cx="618548" cy="6185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7C491B-655B-1A45-99AD-26EE2F2072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69568"/>
          <a:stretch/>
        </p:blipFill>
        <p:spPr>
          <a:xfrm>
            <a:off x="8712001" y="676582"/>
            <a:ext cx="3480000" cy="6886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5895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1118">
          <p15:clr>
            <a:srgbClr val="FBAE40"/>
          </p15:clr>
        </p15:guide>
        <p15:guide id="4" orient="horz" pos="278">
          <p15:clr>
            <a:srgbClr val="FBAE40"/>
          </p15:clr>
        </p15:guide>
        <p15:guide id="5" pos="257">
          <p15:clr>
            <a:srgbClr val="FBAE40"/>
          </p15:clr>
        </p15:guide>
        <p15:guide id="6" orient="horz" pos="356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5773A5-AFD5-474D-99C9-CC4AB3B2C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992890-E070-B24C-8C2C-F958469A85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341417"/>
            <a:ext cx="10515600" cy="3835545"/>
          </a:xfrm>
          <a:prstGeom prst="rect">
            <a:avLst/>
          </a:prstGeom>
        </p:spPr>
        <p:txBody>
          <a:bodyPr vert="horz" lIns="0" tIns="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DFB45-D432-8C43-A172-570543B2D1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3400">
                <a:solidFill>
                  <a:schemeClr val="accent5"/>
                </a:solidFill>
                <a:latin typeface="Century Gothic" panose="020B0502020202020204" pitchFamily="34" charset="0"/>
              </a:defRPr>
            </a:lvl1pPr>
          </a:lstStyle>
          <a:p>
            <a:fld id="{8C3B36EC-D2A0-BD43-BBC2-B5D56F45BBE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093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6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90" r:id="rId9"/>
    <p:sldLayoutId id="2147483689" r:id="rId10"/>
    <p:sldLayoutId id="2147483691" r:id="rId11"/>
    <p:sldLayoutId id="2147483679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800" b="1" i="0" kern="1200" spc="-150">
          <a:solidFill>
            <a:schemeClr val="tx2"/>
          </a:solidFill>
          <a:latin typeface="Century Gothic" panose="020B0502020202020204" pitchFamily="34" charset="0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www.abledocs.com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8A27E-B040-6547-8144-F9B81C8107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73868" y="2946950"/>
            <a:ext cx="5741415" cy="1990809"/>
          </a:xfrm>
        </p:spPr>
        <p:txBody>
          <a:bodyPr/>
          <a:lstStyle/>
          <a:p>
            <a:r>
              <a:rPr lang="en-US" dirty="0" err="1"/>
              <a:t>OctoberPDFfest</a:t>
            </a:r>
            <a:br>
              <a:rPr lang="en-US" dirty="0"/>
            </a:br>
            <a:br>
              <a:rPr lang="en-US" dirty="0"/>
            </a:br>
            <a:r>
              <a:rPr lang="en-US" dirty="0"/>
              <a:t>Why is Making a PDF/UA document accessible so Hard?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1D8813-97DD-E34E-B593-493B27BBC1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73438" y="5281258"/>
            <a:ext cx="5741845" cy="650442"/>
          </a:xfrm>
        </p:spPr>
        <p:txBody>
          <a:bodyPr/>
          <a:lstStyle/>
          <a:p>
            <a:r>
              <a:rPr lang="en-US" dirty="0"/>
              <a:t>October 6th, 2020</a:t>
            </a:r>
          </a:p>
        </p:txBody>
      </p:sp>
    </p:spTree>
    <p:extLst>
      <p:ext uri="{BB962C8B-B14F-4D97-AF65-F5344CB8AC3E}">
        <p14:creationId xmlns:p14="http://schemas.microsoft.com/office/powerpoint/2010/main" val="616881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6E853-42E7-4B86-BB62-DD4AF7E6A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it so hard?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19757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Using the Right Tool for the Job | PokerNews">
            <a:extLst>
              <a:ext uri="{FF2B5EF4-FFF2-40B4-BE49-F238E27FC236}">
                <a16:creationId xmlns:a16="http://schemas.microsoft.com/office/drawing/2014/main" id="{7FF10EAE-6A90-410C-9E36-84A0FE2D19FB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5" b="7865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C77835-2979-4A44-A47D-FC8C86CA6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475965"/>
            <a:ext cx="637309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8C3B36EC-D2A0-BD43-BBC2-B5D56F45BBE7}" type="slidenum">
              <a:rPr lang="en-US" sz="2100" smtClean="0"/>
              <a:pPr>
                <a:lnSpc>
                  <a:spcPct val="90000"/>
                </a:lnSpc>
                <a:spcAft>
                  <a:spcPts val="600"/>
                </a:spcAft>
              </a:pPr>
              <a:t>11</a:t>
            </a:fld>
            <a:endParaRPr lang="en-US" sz="2100"/>
          </a:p>
        </p:txBody>
      </p:sp>
      <p:sp>
        <p:nvSpPr>
          <p:cNvPr id="71" name="Title 3">
            <a:extLst>
              <a:ext uri="{FF2B5EF4-FFF2-40B4-BE49-F238E27FC236}">
                <a16:creationId xmlns:a16="http://schemas.microsoft.com/office/drawing/2014/main" id="{A489549A-60BE-449A-8045-AE80BA335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423103"/>
            <a:ext cx="5688012" cy="1911928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 right tool for the job…</a:t>
            </a:r>
          </a:p>
        </p:txBody>
      </p:sp>
    </p:spTree>
    <p:extLst>
      <p:ext uri="{BB962C8B-B14F-4D97-AF65-F5344CB8AC3E}">
        <p14:creationId xmlns:p14="http://schemas.microsoft.com/office/powerpoint/2010/main" val="1297875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C77835-2979-4A44-A47D-FC8C86CA6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475965"/>
            <a:ext cx="637309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8C3B36EC-D2A0-BD43-BBC2-B5D56F45BBE7}" type="slidenum">
              <a:rPr lang="en-US" sz="2100" smtClean="0"/>
              <a:pPr>
                <a:lnSpc>
                  <a:spcPct val="90000"/>
                </a:lnSpc>
                <a:spcAft>
                  <a:spcPts val="600"/>
                </a:spcAft>
              </a:pPr>
              <a:t>12</a:t>
            </a:fld>
            <a:endParaRPr lang="en-US" sz="2100"/>
          </a:p>
        </p:txBody>
      </p:sp>
      <p:sp>
        <p:nvSpPr>
          <p:cNvPr id="71" name="Title 3">
            <a:extLst>
              <a:ext uri="{FF2B5EF4-FFF2-40B4-BE49-F238E27FC236}">
                <a16:creationId xmlns:a16="http://schemas.microsoft.com/office/drawing/2014/main" id="{A489549A-60BE-449A-8045-AE80BA335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4668981"/>
            <a:ext cx="5688012" cy="1911928"/>
          </a:xfrm>
        </p:spPr>
        <p:txBody>
          <a:bodyPr anchor="t">
            <a:normAutofit/>
          </a:bodyPr>
          <a:lstStyle/>
          <a:p>
            <a:r>
              <a:rPr lang="en-US"/>
              <a:t>The right tool for the job…</a:t>
            </a:r>
          </a:p>
        </p:txBody>
      </p:sp>
      <p:pic>
        <p:nvPicPr>
          <p:cNvPr id="2052" name="Picture 4" descr="Top Learning And Development Influencers On LinkedIn">
            <a:extLst>
              <a:ext uri="{FF2B5EF4-FFF2-40B4-BE49-F238E27FC236}">
                <a16:creationId xmlns:a16="http://schemas.microsoft.com/office/drawing/2014/main" id="{08C212A9-90DD-452B-B043-CC0D96E95836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84" b="8484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30672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Not My Problem » Graceway">
            <a:extLst>
              <a:ext uri="{FF2B5EF4-FFF2-40B4-BE49-F238E27FC236}">
                <a16:creationId xmlns:a16="http://schemas.microsoft.com/office/drawing/2014/main" id="{1F250E26-6CF6-444C-BFCC-2AD2245B38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69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CDD57A5-F301-49EA-93E2-5A738FAE2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1266" name="Picture 2" descr="Good Enough” Is No Longer Good Enough. - Step2 Branding and Design">
            <a:extLst>
              <a:ext uri="{FF2B5EF4-FFF2-40B4-BE49-F238E27FC236}">
                <a16:creationId xmlns:a16="http://schemas.microsoft.com/office/drawing/2014/main" id="{601F18FF-11DC-4191-97C2-606FFC274FC7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819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17DA66-BCEE-44FB-80B1-652F7B68AAE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73438" y="2761488"/>
            <a:ext cx="7099490" cy="3154680"/>
          </a:xfrm>
        </p:spPr>
        <p:txBody>
          <a:bodyPr>
            <a:normAutofit/>
          </a:bodyPr>
          <a:lstStyle/>
          <a:p>
            <a:r>
              <a:rPr lang="en-US" sz="2400" dirty="0">
                <a:hlinkClick r:id="rId2"/>
              </a:rPr>
              <a:t>https://www.abledocs.com</a:t>
            </a:r>
            <a:endParaRPr lang="en-US" sz="2400" dirty="0"/>
          </a:p>
          <a:p>
            <a:r>
              <a:rPr lang="en-US" sz="2400" dirty="0"/>
              <a:t>(905) 318-6800</a:t>
            </a:r>
          </a:p>
          <a:p>
            <a:endParaRPr lang="en-US" sz="2400" dirty="0"/>
          </a:p>
          <a:p>
            <a:r>
              <a:rPr lang="en-CA" sz="2400" dirty="0"/>
              <a:t>https//www.linkedin.com/company/abledocs</a:t>
            </a:r>
          </a:p>
          <a:p>
            <a:endParaRPr lang="en-CA" sz="2400" dirty="0"/>
          </a:p>
          <a:p>
            <a:r>
              <a:rPr lang="en-CA" sz="2400" dirty="0"/>
              <a:t>https://www.twitter.com/able_docs</a:t>
            </a:r>
          </a:p>
        </p:txBody>
      </p:sp>
      <p:pic>
        <p:nvPicPr>
          <p:cNvPr id="13314" name="Picture 2" descr="Linkedin - Free social media icons">
            <a:extLst>
              <a:ext uri="{FF2B5EF4-FFF2-40B4-BE49-F238E27FC236}">
                <a16:creationId xmlns:a16="http://schemas.microsoft.com/office/drawing/2014/main" id="{B2019312-D493-4B67-9A89-AA8AED78E4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560" y="3976116"/>
            <a:ext cx="615696" cy="615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twitter-app-icon-transparent-17 - Picklefeet Games">
            <a:extLst>
              <a:ext uri="{FF2B5EF4-FFF2-40B4-BE49-F238E27FC236}">
                <a16:creationId xmlns:a16="http://schemas.microsoft.com/office/drawing/2014/main" id="{E358585C-9FAA-4D92-A7E3-1B8A7091A0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5560" y="4899660"/>
            <a:ext cx="615696" cy="615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4245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10874E-AC28-42E0-8851-C7F23B3C5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 to </a:t>
            </a:r>
            <a:br>
              <a:rPr lang="en-US" dirty="0"/>
            </a:br>
            <a:r>
              <a:rPr lang="en-US" dirty="0"/>
              <a:t>October-PDF-fest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46451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07E756-C601-41F6-AFBB-043E4678D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36EC-D2A0-BD43-BBC2-B5D56F45BBE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E215A18-D2C7-4D02-8940-42FB2133D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1026" name="Picture 2" descr="itsabrewtifulworld.files.wordpress.com/2019/09/...">
            <a:extLst>
              <a:ext uri="{FF2B5EF4-FFF2-40B4-BE49-F238E27FC236}">
                <a16:creationId xmlns:a16="http://schemas.microsoft.com/office/drawing/2014/main" id="{658C4FAB-1C31-4812-89D4-5ADA3164FD0B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121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034AC-E3CE-4B09-8C59-EFC27D768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PDF/UA and Why it Matters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606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A8E5B91-4367-4CC7-BAD1-4DFBC4313DE1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1"/>
          <a:stretch/>
        </p:blipFill>
        <p:spPr bwMode="auto">
          <a:xfrm>
            <a:off x="6096000" y="10"/>
            <a:ext cx="6096000" cy="685799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A7C2A7-774C-4A2A-911C-F57053106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475965"/>
            <a:ext cx="637309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8C3B36EC-D2A0-BD43-BBC2-B5D56F45BBE7}" type="slidenum">
              <a:rPr lang="en-US" sz="2100" smtClean="0"/>
              <a:pPr>
                <a:lnSpc>
                  <a:spcPct val="90000"/>
                </a:lnSpc>
                <a:spcAft>
                  <a:spcPts val="600"/>
                </a:spcAft>
              </a:pPr>
              <a:t>5</a:t>
            </a:fld>
            <a:endParaRPr lang="en-US" sz="21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5BE161-805A-4146-B598-089DE7FA6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4668981"/>
            <a:ext cx="5688012" cy="1911928"/>
          </a:xfrm>
        </p:spPr>
        <p:txBody>
          <a:bodyPr anchor="t">
            <a:normAutofit/>
          </a:bodyPr>
          <a:lstStyle/>
          <a:p>
            <a:r>
              <a:rPr lang="en-US" dirty="0"/>
              <a:t>Let’s set the record straight…</a:t>
            </a:r>
            <a:endParaRPr lang="en-CA" dirty="0"/>
          </a:p>
        </p:txBody>
      </p:sp>
      <p:sp>
        <p:nvSpPr>
          <p:cNvPr id="71" name="Text Placeholder 4">
            <a:extLst>
              <a:ext uri="{FF2B5EF4-FFF2-40B4-BE49-F238E27FC236}">
                <a16:creationId xmlns:a16="http://schemas.microsoft.com/office/drawing/2014/main" id="{3F2AC22C-3AB7-453E-AAB9-073C7C5D1E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74824" y="444215"/>
            <a:ext cx="4120283" cy="394767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What is PDF/UA?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ISO 14289-1/2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globally recognized STANDARD for PDF accessibility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All available testing tools test against PDF/UA…not WCAG…whether you knew it or not!</a:t>
            </a:r>
          </a:p>
        </p:txBody>
      </p:sp>
    </p:spTree>
    <p:extLst>
      <p:ext uri="{BB962C8B-B14F-4D97-AF65-F5344CB8AC3E}">
        <p14:creationId xmlns:p14="http://schemas.microsoft.com/office/powerpoint/2010/main" val="2478423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671E173-4AA9-434B-8FD8-694FB0CF0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PDF/UA…What Does It Mean?</a:t>
            </a:r>
            <a:endParaRPr lang="en-CA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EC917B6-93AB-40C9-9335-D07727515C7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CA" dirty="0"/>
              <a:t>Universal Accessibility</a:t>
            </a:r>
          </a:p>
          <a:p>
            <a:pPr>
              <a:lnSpc>
                <a:spcPct val="150000"/>
              </a:lnSpc>
            </a:pPr>
            <a:r>
              <a:rPr lang="en-CA" dirty="0"/>
              <a:t>PDF/UA is an ISO Standard (ISO 14289-1)</a:t>
            </a:r>
          </a:p>
          <a:p>
            <a:pPr>
              <a:lnSpc>
                <a:spcPct val="150000"/>
              </a:lnSpc>
            </a:pPr>
            <a:r>
              <a:rPr lang="en-CA" dirty="0"/>
              <a:t>A normative technical standard</a:t>
            </a:r>
          </a:p>
          <a:p>
            <a:pPr>
              <a:lnSpc>
                <a:spcPct val="150000"/>
              </a:lnSpc>
            </a:pPr>
            <a:r>
              <a:rPr lang="en-CA" dirty="0"/>
              <a:t>Provides consistent guidance for achieving accessibility within a PDF context</a:t>
            </a:r>
          </a:p>
          <a:p>
            <a:pPr>
              <a:lnSpc>
                <a:spcPct val="150000"/>
              </a:lnSpc>
            </a:pPr>
            <a:r>
              <a:rPr lang="en-CA" dirty="0"/>
              <a:t>It is an ADDITIVE SPECIFICATION for ISO 32000-1</a:t>
            </a:r>
          </a:p>
          <a:p>
            <a:endParaRPr lang="en-C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84D28F-630B-45CB-8D72-F7FFC51D2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36EC-D2A0-BD43-BBC2-B5D56F45BBE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056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07B1C-16EB-424F-B278-023E94ED2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Does PDF Need Its Own Spec?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43D27F-F3BE-41A7-891D-D9E6208CF06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CA" dirty="0"/>
              <a:t>PDF IS NOT WEB CONTENT…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CA" dirty="0"/>
              <a:t>Formats are not created equally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CA" dirty="0"/>
              <a:t>PDF needed to address its unique capabilities to ensure equal access to content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CA" dirty="0"/>
              <a:t>Authors…Authors…Authors…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482366-5B55-4931-9E5E-DA3591007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36EC-D2A0-BD43-BBC2-B5D56F45BBE7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837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Boxing Corner And Boxing Gloves Digital Art by Allan Swart">
            <a:extLst>
              <a:ext uri="{FF2B5EF4-FFF2-40B4-BE49-F238E27FC236}">
                <a16:creationId xmlns:a16="http://schemas.microsoft.com/office/drawing/2014/main" id="{983C0395-4F20-4E31-B51D-653F4DBA26EC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" r="788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93E76F-E153-4D68-884B-647D43947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475965"/>
            <a:ext cx="637309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8C3B36EC-D2A0-BD43-BBC2-B5D56F45BBE7}" type="slidenum">
              <a:rPr lang="en-US" sz="2100" smtClean="0"/>
              <a:pPr>
                <a:lnSpc>
                  <a:spcPct val="90000"/>
                </a:lnSpc>
                <a:spcAft>
                  <a:spcPts val="600"/>
                </a:spcAft>
              </a:pPr>
              <a:t>8</a:t>
            </a:fld>
            <a:endParaRPr lang="en-US" sz="210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4F0CE1E-3C88-476A-AE56-856131E3A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4668981"/>
            <a:ext cx="5688012" cy="1911928"/>
          </a:xfrm>
        </p:spPr>
        <p:txBody>
          <a:bodyPr anchor="b">
            <a:normAutofit/>
          </a:bodyPr>
          <a:lstStyle/>
          <a:p>
            <a:r>
              <a:rPr lang="en-US" dirty="0"/>
              <a:t>WCAG vs. PDF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0209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6AD21E9-5D31-4A54-B094-CB8513A508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89" r="33221" b="-1"/>
          <a:stretch/>
        </p:blipFill>
        <p:spPr>
          <a:xfrm>
            <a:off x="6096000" y="10"/>
            <a:ext cx="6096000" cy="6857990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01538B-59F0-4892-84EE-0D5E75269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799" y="475965"/>
            <a:ext cx="637309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8C3B36EC-D2A0-BD43-BBC2-B5D56F45BBE7}" type="slidenum">
              <a:rPr lang="en-US" sz="2100" smtClean="0"/>
              <a:pPr>
                <a:lnSpc>
                  <a:spcPct val="90000"/>
                </a:lnSpc>
                <a:spcAft>
                  <a:spcPts val="600"/>
                </a:spcAft>
              </a:pPr>
              <a:t>9</a:t>
            </a:fld>
            <a:endParaRPr lang="en-US" sz="21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2A5223-2E3E-46A2-916A-113F16FE6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4668981"/>
            <a:ext cx="5688012" cy="1911928"/>
          </a:xfrm>
        </p:spPr>
        <p:txBody>
          <a:bodyPr anchor="t">
            <a:normAutofit/>
          </a:bodyPr>
          <a:lstStyle/>
          <a:p>
            <a:r>
              <a:rPr lang="en-US" dirty="0"/>
              <a:t>WCAG vs. PDF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A0A89-AA0E-41D3-80C6-7110B115AD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89304" y="444215"/>
            <a:ext cx="4605803" cy="394767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CA" sz="4000" b="1" dirty="0"/>
              <a:t>PDF/UA and WCAG 2.1 HAVE NO CONFLICTS…</a:t>
            </a:r>
            <a:br>
              <a:rPr lang="en-CA" sz="4000" b="1" dirty="0"/>
            </a:br>
            <a:br>
              <a:rPr lang="en-CA" sz="4000" b="1" dirty="0"/>
            </a:br>
            <a:endParaRPr lang="en-CA" sz="4000" b="1" dirty="0"/>
          </a:p>
          <a:p>
            <a:pPr marL="0" indent="0">
              <a:buNone/>
            </a:pPr>
            <a:r>
              <a:rPr lang="en-CA" sz="4000" b="1" dirty="0"/>
              <a:t>THEY ARE COMPLIMENTARTY</a:t>
            </a:r>
          </a:p>
        </p:txBody>
      </p:sp>
    </p:spTree>
    <p:extLst>
      <p:ext uri="{BB962C8B-B14F-4D97-AF65-F5344CB8AC3E}">
        <p14:creationId xmlns:p14="http://schemas.microsoft.com/office/powerpoint/2010/main" val="3636462691"/>
      </p:ext>
    </p:extLst>
  </p:cSld>
  <p:clrMapOvr>
    <a:masterClrMapping/>
  </p:clrMapOvr>
</p:sld>
</file>

<file path=ppt/theme/theme1.xml><?xml version="1.0" encoding="utf-8"?>
<a:theme xmlns:a="http://schemas.openxmlformats.org/drawingml/2006/main" name="AbleDocs">
  <a:themeElements>
    <a:clrScheme name="AbleDocs">
      <a:dk1>
        <a:srgbClr val="000000"/>
      </a:dk1>
      <a:lt1>
        <a:srgbClr val="F6FFFF"/>
      </a:lt1>
      <a:dk2>
        <a:srgbClr val="242056"/>
      </a:dk2>
      <a:lt2>
        <a:srgbClr val="69C1D2"/>
      </a:lt2>
      <a:accent1>
        <a:srgbClr val="0A81C3"/>
      </a:accent1>
      <a:accent2>
        <a:srgbClr val="FFC700"/>
      </a:accent2>
      <a:accent3>
        <a:srgbClr val="EE589E"/>
      </a:accent3>
      <a:accent4>
        <a:srgbClr val="CEE6F3"/>
      </a:accent4>
      <a:accent5>
        <a:srgbClr val="515861"/>
      </a:accent5>
      <a:accent6>
        <a:srgbClr val="FFFFFF"/>
      </a:accent6>
      <a:hlink>
        <a:srgbClr val="242056"/>
      </a:hlink>
      <a:folHlink>
        <a:srgbClr val="242056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Mincho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D_PPT_template" id="{1C425083-12DC-004A-A75A-90A31573AED7}" vid="{5ED6D1A3-8AF5-4C48-86D9-1C90060913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4F9A36F225074C9641CB7EB197C4E2" ma:contentTypeVersion="12" ma:contentTypeDescription="Create a new document." ma:contentTypeScope="" ma:versionID="e56c844c3332c8eb5f8966086552c790">
  <xsd:schema xmlns:xsd="http://www.w3.org/2001/XMLSchema" xmlns:xs="http://www.w3.org/2001/XMLSchema" xmlns:p="http://schemas.microsoft.com/office/2006/metadata/properties" xmlns:ns2="09d049ff-9947-4b50-87d1-1919bd8b0516" xmlns:ns3="6568cb60-0ef3-4219-8f7d-1fc65733b8b9" targetNamespace="http://schemas.microsoft.com/office/2006/metadata/properties" ma:root="true" ma:fieldsID="3d3f9c447f4ae61fb03461397fbaf3f3" ns2:_="" ns3:_="">
    <xsd:import namespace="09d049ff-9947-4b50-87d1-1919bd8b0516"/>
    <xsd:import namespace="6568cb60-0ef3-4219-8f7d-1fc65733b8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d049ff-9947-4b50-87d1-1919bd8b051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68cb60-0ef3-4219-8f7d-1fc65733b8b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4AFA9C6-E483-455E-A259-CC8B8CDAA0E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3A9E7A9-B8D2-4AC8-99F1-A075DA26282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AF168CF-5C0B-4CDA-B1C4-60383E8B67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d049ff-9947-4b50-87d1-1919bd8b0516"/>
    <ds:schemaRef ds:uri="6568cb60-0ef3-4219-8f7d-1fc65733b8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239</Words>
  <Application>Microsoft Office PowerPoint</Application>
  <PresentationFormat>Widescreen</PresentationFormat>
  <Paragraphs>41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Century Gothic</vt:lpstr>
      <vt:lpstr>AbleDocs</vt:lpstr>
      <vt:lpstr>OctoberPDFfest  Why is Making a PDF/UA document accessible so Hard?</vt:lpstr>
      <vt:lpstr>Welcome to  October-PDF-fest</vt:lpstr>
      <vt:lpstr>PowerPoint Presentation</vt:lpstr>
      <vt:lpstr>What is PDF/UA and Why it Matters</vt:lpstr>
      <vt:lpstr>Let’s set the record straight…</vt:lpstr>
      <vt:lpstr>PDF/UA…What Does It Mean?</vt:lpstr>
      <vt:lpstr>Why Does PDF Need Its Own Spec?</vt:lpstr>
      <vt:lpstr>WCAG vs. PDF</vt:lpstr>
      <vt:lpstr>WCAG vs. PDF</vt:lpstr>
      <vt:lpstr>Why is it so hard?</vt:lpstr>
      <vt:lpstr>The right tool for the job…</vt:lpstr>
      <vt:lpstr>The right tool for the job…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OctoberPDFfest  Why is Making a PDF/UA document accessible so Hard?</dc:title>
  <dc:creator>Adam Spencer</dc:creator>
  <cp:lastModifiedBy>Adam Spencer</cp:lastModifiedBy>
  <cp:revision>1</cp:revision>
  <dcterms:created xsi:type="dcterms:W3CDTF">2020-09-14T19:44:44Z</dcterms:created>
  <dcterms:modified xsi:type="dcterms:W3CDTF">2020-09-14T19:46:14Z</dcterms:modified>
</cp:coreProperties>
</file>