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1" r:id="rId2"/>
    <p:sldMasterId id="2147483734" r:id="rId3"/>
    <p:sldMasterId id="2147483744" r:id="rId4"/>
  </p:sldMasterIdLst>
  <p:notesMasterIdLst>
    <p:notesMasterId r:id="rId40"/>
  </p:notesMasterIdLst>
  <p:handoutMasterIdLst>
    <p:handoutMasterId r:id="rId41"/>
  </p:handoutMasterIdLst>
  <p:sldIdLst>
    <p:sldId id="522" r:id="rId5"/>
    <p:sldId id="257" r:id="rId6"/>
    <p:sldId id="259" r:id="rId7"/>
    <p:sldId id="272" r:id="rId8"/>
    <p:sldId id="258" r:id="rId9"/>
    <p:sldId id="531" r:id="rId10"/>
    <p:sldId id="267" r:id="rId11"/>
    <p:sldId id="533" r:id="rId12"/>
    <p:sldId id="275" r:id="rId13"/>
    <p:sldId id="532" r:id="rId14"/>
    <p:sldId id="526" r:id="rId15"/>
    <p:sldId id="276" r:id="rId16"/>
    <p:sldId id="534" r:id="rId17"/>
    <p:sldId id="266" r:id="rId18"/>
    <p:sldId id="273" r:id="rId19"/>
    <p:sldId id="535" r:id="rId20"/>
    <p:sldId id="277" r:id="rId21"/>
    <p:sldId id="536" r:id="rId22"/>
    <p:sldId id="278" r:id="rId23"/>
    <p:sldId id="538" r:id="rId24"/>
    <p:sldId id="262" r:id="rId25"/>
    <p:sldId id="539" r:id="rId26"/>
    <p:sldId id="279" r:id="rId27"/>
    <p:sldId id="527" r:id="rId28"/>
    <p:sldId id="528" r:id="rId29"/>
    <p:sldId id="529" r:id="rId30"/>
    <p:sldId id="282" r:id="rId31"/>
    <p:sldId id="283" r:id="rId32"/>
    <p:sldId id="530" r:id="rId33"/>
    <p:sldId id="284" r:id="rId34"/>
    <p:sldId id="285" r:id="rId35"/>
    <p:sldId id="280" r:id="rId36"/>
    <p:sldId id="281" r:id="rId37"/>
    <p:sldId id="540" r:id="rId38"/>
    <p:sldId id="26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E7E6E6"/>
    <a:srgbClr val="FF66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74800" autoAdjust="0"/>
  </p:normalViewPr>
  <p:slideViewPr>
    <p:cSldViewPr snapToGrid="0">
      <p:cViewPr varScale="1">
        <p:scale>
          <a:sx n="60" d="100"/>
          <a:sy n="60" d="100"/>
        </p:scale>
        <p:origin x="1507"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gallot\Documents\PDF_db_sta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Datalogics\APDFL15.0.4P7f_x64\CPlusPlus\Sample_Source\InformationExtraction\EnumDocResources2Sqlite\testing010\query_42_testing010.tsv"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gallot\Documents\PDF_db_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gallot\Documents\PDF_db_sta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gallot\Documents\PDF_db_sta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gallot\Documents\PDF_db_sta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gallot\Documents\PDF_db_sta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gallot\Documents\PDF_db_sta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gallot\Documents\PDF_db_sta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gallot\Documents\PDF_db_sta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r>
              <a:rPr lang="en-US">
                <a:solidFill>
                  <a:schemeClr val="bg2">
                    <a:lumMod val="10000"/>
                  </a:schemeClr>
                </a:solidFill>
              </a:rPr>
              <a:t>PDF</a:t>
            </a:r>
            <a:r>
              <a:rPr lang="en-US" baseline="0">
                <a:solidFill>
                  <a:schemeClr val="bg2">
                    <a:lumMod val="10000"/>
                  </a:schemeClr>
                </a:solidFill>
              </a:rPr>
              <a:t> Versions by filecount</a:t>
            </a:r>
            <a:endParaRPr lang="en-US">
              <a:solidFill>
                <a:schemeClr val="bg2">
                  <a:lumMod val="1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endParaRPr lang="en-US"/>
        </a:p>
      </c:txPr>
    </c:title>
    <c:autoTitleDeleted val="0"/>
    <c:plotArea>
      <c:layout/>
      <c:barChart>
        <c:barDir val="col"/>
        <c:grouping val="clustered"/>
        <c:varyColors val="0"/>
        <c:ser>
          <c:idx val="0"/>
          <c:order val="0"/>
          <c:tx>
            <c:strRef>
              <c:f>'PDF Versions'!$B$1</c:f>
              <c:strCache>
                <c:ptCount val="1"/>
                <c:pt idx="0">
                  <c:v>filecount</c:v>
                </c:pt>
              </c:strCache>
            </c:strRef>
          </c:tx>
          <c:spPr>
            <a:solidFill>
              <a:schemeClr val="accent1"/>
            </a:solidFill>
            <a:ln>
              <a:noFill/>
            </a:ln>
            <a:effectLst/>
          </c:spPr>
          <c:invertIfNegative val="0"/>
          <c:cat>
            <c:strRef>
              <c:f>'PDF Versions'!$A$2:$A$10</c:f>
              <c:strCache>
                <c:ptCount val="9"/>
                <c:pt idx="0">
                  <c:v>1.0</c:v>
                </c:pt>
                <c:pt idx="1">
                  <c:v>1.1</c:v>
                </c:pt>
                <c:pt idx="2">
                  <c:v>1.2</c:v>
                </c:pt>
                <c:pt idx="3">
                  <c:v>1.3</c:v>
                </c:pt>
                <c:pt idx="4">
                  <c:v>1.4</c:v>
                </c:pt>
                <c:pt idx="5">
                  <c:v>1.5</c:v>
                </c:pt>
                <c:pt idx="6">
                  <c:v>1.6</c:v>
                </c:pt>
                <c:pt idx="7">
                  <c:v>1.7</c:v>
                </c:pt>
                <c:pt idx="8">
                  <c:v>2.0</c:v>
                </c:pt>
              </c:strCache>
            </c:strRef>
          </c:cat>
          <c:val>
            <c:numRef>
              <c:f>'PDF Versions'!$B$2:$B$10</c:f>
              <c:numCache>
                <c:formatCode>General</c:formatCode>
                <c:ptCount val="9"/>
                <c:pt idx="0">
                  <c:v>17</c:v>
                </c:pt>
                <c:pt idx="1">
                  <c:v>25</c:v>
                </c:pt>
                <c:pt idx="2">
                  <c:v>214</c:v>
                </c:pt>
                <c:pt idx="3">
                  <c:v>1894</c:v>
                </c:pt>
                <c:pt idx="4">
                  <c:v>3589</c:v>
                </c:pt>
                <c:pt idx="5">
                  <c:v>2722</c:v>
                </c:pt>
                <c:pt idx="6">
                  <c:v>1445</c:v>
                </c:pt>
                <c:pt idx="7">
                  <c:v>1332</c:v>
                </c:pt>
                <c:pt idx="8">
                  <c:v>8</c:v>
                </c:pt>
              </c:numCache>
            </c:numRef>
          </c:val>
          <c:extLst>
            <c:ext xmlns:c16="http://schemas.microsoft.com/office/drawing/2014/chart" uri="{C3380CC4-5D6E-409C-BE32-E72D297353CC}">
              <c16:uniqueId val="{00000000-F400-40AF-8B8B-58950ADBCF53}"/>
            </c:ext>
          </c:extLst>
        </c:ser>
        <c:dLbls>
          <c:showLegendKey val="0"/>
          <c:showVal val="0"/>
          <c:showCatName val="0"/>
          <c:showSerName val="0"/>
          <c:showPercent val="0"/>
          <c:showBubbleSize val="0"/>
        </c:dLbls>
        <c:gapWidth val="219"/>
        <c:overlap val="-27"/>
        <c:axId val="429727320"/>
        <c:axId val="429733552"/>
      </c:barChart>
      <c:catAx>
        <c:axId val="42972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429733552"/>
        <c:crosses val="autoZero"/>
        <c:auto val="1"/>
        <c:lblAlgn val="ctr"/>
        <c:lblOffset val="100"/>
        <c:noMultiLvlLbl val="0"/>
      </c:catAx>
      <c:valAx>
        <c:axId val="429733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42972732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r>
              <a:rPr lang="en-US"/>
              <a:t>Relaxed Syntax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endParaRPr lang="en-US"/>
        </a:p>
      </c:txPr>
    </c:title>
    <c:autoTitleDeleted val="0"/>
    <c:plotArea>
      <c:layout/>
      <c:barChart>
        <c:barDir val="bar"/>
        <c:grouping val="clustered"/>
        <c:varyColors val="0"/>
        <c:ser>
          <c:idx val="0"/>
          <c:order val="0"/>
          <c:tx>
            <c:strRef>
              <c:f>query_42_testing010!$B$1</c:f>
              <c:strCache>
                <c:ptCount val="1"/>
                <c:pt idx="0">
                  <c:v>COUNT(DISTINCT DocID)</c:v>
                </c:pt>
              </c:strCache>
            </c:strRef>
          </c:tx>
          <c:spPr>
            <a:solidFill>
              <a:schemeClr val="accent1"/>
            </a:solidFill>
            <a:ln>
              <a:noFill/>
            </a:ln>
            <a:effectLst/>
          </c:spPr>
          <c:invertIfNegative val="0"/>
          <c:cat>
            <c:strRef>
              <c:f>query_42_testing010!$A$2:$A$22</c:f>
              <c:strCache>
                <c:ptCount val="21"/>
                <c:pt idx="0">
                  <c:v>PDEEnumElements</c:v>
                </c:pt>
                <c:pt idx="1">
                  <c:v>PDEFormCreateFromCosObj</c:v>
                </c:pt>
                <c:pt idx="2">
                  <c:v>PDWordFinderEnumWords</c:v>
                </c:pt>
                <c:pt idx="3">
                  <c:v>PDDocEnumResources</c:v>
                </c:pt>
                <c:pt idx="4">
                  <c:v>PDSElementGetKidWithMCInfo</c:v>
                </c:pt>
                <c:pt idx="5">
                  <c:v>PDEFontGetAttrs</c:v>
                </c:pt>
                <c:pt idx="6">
                  <c:v>CosObjGetType</c:v>
                </c:pt>
                <c:pt idx="7">
                  <c:v>PDFontFromCosObj</c:v>
                </c:pt>
                <c:pt idx="8">
                  <c:v>PDEFontCreateFromCosObj</c:v>
                </c:pt>
                <c:pt idx="9">
                  <c:v>PDEImageGetColorSpace</c:v>
                </c:pt>
                <c:pt idx="10">
                  <c:v>PDEImageGetDataLen</c:v>
                </c:pt>
                <c:pt idx="11">
                  <c:v>PDSTreeRootGetNumKids</c:v>
                </c:pt>
                <c:pt idx="12">
                  <c:v>PDDocGetXAPMetadataProperty</c:v>
                </c:pt>
                <c:pt idx="13">
                  <c:v>PDSOBJGetParent</c:v>
                </c:pt>
                <c:pt idx="14">
                  <c:v>PDEImageGetSMask</c:v>
                </c:pt>
                <c:pt idx="15">
                  <c:v>PDDocGetStructTreeRoot</c:v>
                </c:pt>
                <c:pt idx="16">
                  <c:v>PDEColorSpaceGetCTable</c:v>
                </c:pt>
                <c:pt idx="17">
                  <c:v>PDPageNumFromCosObj</c:v>
                </c:pt>
                <c:pt idx="18">
                  <c:v>CosObjEnum</c:v>
                </c:pt>
                <c:pt idx="19">
                  <c:v>PDEColorspaceCreateFromCosObj</c:v>
                </c:pt>
                <c:pt idx="20">
                  <c:v>PDPageGetAnnot</c:v>
                </c:pt>
              </c:strCache>
            </c:strRef>
          </c:cat>
          <c:val>
            <c:numRef>
              <c:f>query_42_testing010!$B$2:$B$22</c:f>
              <c:numCache>
                <c:formatCode>General</c:formatCode>
                <c:ptCount val="21"/>
                <c:pt idx="0">
                  <c:v>268</c:v>
                </c:pt>
                <c:pt idx="1">
                  <c:v>152</c:v>
                </c:pt>
                <c:pt idx="2">
                  <c:v>135</c:v>
                </c:pt>
                <c:pt idx="3">
                  <c:v>95</c:v>
                </c:pt>
                <c:pt idx="4">
                  <c:v>63</c:v>
                </c:pt>
                <c:pt idx="5">
                  <c:v>41</c:v>
                </c:pt>
                <c:pt idx="6">
                  <c:v>26</c:v>
                </c:pt>
                <c:pt idx="7">
                  <c:v>22</c:v>
                </c:pt>
                <c:pt idx="8">
                  <c:v>11</c:v>
                </c:pt>
                <c:pt idx="9">
                  <c:v>8</c:v>
                </c:pt>
                <c:pt idx="10">
                  <c:v>8</c:v>
                </c:pt>
                <c:pt idx="11">
                  <c:v>8</c:v>
                </c:pt>
                <c:pt idx="12">
                  <c:v>7</c:v>
                </c:pt>
                <c:pt idx="13">
                  <c:v>7</c:v>
                </c:pt>
                <c:pt idx="14">
                  <c:v>5</c:v>
                </c:pt>
                <c:pt idx="15">
                  <c:v>2</c:v>
                </c:pt>
                <c:pt idx="16">
                  <c:v>2</c:v>
                </c:pt>
                <c:pt idx="17">
                  <c:v>2</c:v>
                </c:pt>
                <c:pt idx="18">
                  <c:v>1</c:v>
                </c:pt>
                <c:pt idx="19">
                  <c:v>1</c:v>
                </c:pt>
                <c:pt idx="20">
                  <c:v>1</c:v>
                </c:pt>
              </c:numCache>
            </c:numRef>
          </c:val>
          <c:extLst>
            <c:ext xmlns:c16="http://schemas.microsoft.com/office/drawing/2014/chart" uri="{C3380CC4-5D6E-409C-BE32-E72D297353CC}">
              <c16:uniqueId val="{00000000-6EC8-436C-BAC5-000220C79C3C}"/>
            </c:ext>
          </c:extLst>
        </c:ser>
        <c:ser>
          <c:idx val="1"/>
          <c:order val="1"/>
          <c:tx>
            <c:strRef>
              <c:f>query_42_testing010!$C$1</c:f>
              <c:strCache>
                <c:ptCount val="1"/>
                <c:pt idx="0">
                  <c:v>Relaxed Syntax Count</c:v>
                </c:pt>
              </c:strCache>
            </c:strRef>
          </c:tx>
          <c:spPr>
            <a:solidFill>
              <a:schemeClr val="accent1">
                <a:lumMod val="60000"/>
                <a:lumOff val="40000"/>
              </a:schemeClr>
            </a:solidFill>
            <a:ln>
              <a:noFill/>
            </a:ln>
            <a:effectLst/>
          </c:spPr>
          <c:invertIfNegative val="0"/>
          <c:cat>
            <c:strRef>
              <c:f>query_42_testing010!$A$2:$A$22</c:f>
              <c:strCache>
                <c:ptCount val="21"/>
                <c:pt idx="0">
                  <c:v>PDEEnumElements</c:v>
                </c:pt>
                <c:pt idx="1">
                  <c:v>PDEFormCreateFromCosObj</c:v>
                </c:pt>
                <c:pt idx="2">
                  <c:v>PDWordFinderEnumWords</c:v>
                </c:pt>
                <c:pt idx="3">
                  <c:v>PDDocEnumResources</c:v>
                </c:pt>
                <c:pt idx="4">
                  <c:v>PDSElementGetKidWithMCInfo</c:v>
                </c:pt>
                <c:pt idx="5">
                  <c:v>PDEFontGetAttrs</c:v>
                </c:pt>
                <c:pt idx="6">
                  <c:v>CosObjGetType</c:v>
                </c:pt>
                <c:pt idx="7">
                  <c:v>PDFontFromCosObj</c:v>
                </c:pt>
                <c:pt idx="8">
                  <c:v>PDEFontCreateFromCosObj</c:v>
                </c:pt>
                <c:pt idx="9">
                  <c:v>PDEImageGetColorSpace</c:v>
                </c:pt>
                <c:pt idx="10">
                  <c:v>PDEImageGetDataLen</c:v>
                </c:pt>
                <c:pt idx="11">
                  <c:v>PDSTreeRootGetNumKids</c:v>
                </c:pt>
                <c:pt idx="12">
                  <c:v>PDDocGetXAPMetadataProperty</c:v>
                </c:pt>
                <c:pt idx="13">
                  <c:v>PDSOBJGetParent</c:v>
                </c:pt>
                <c:pt idx="14">
                  <c:v>PDEImageGetSMask</c:v>
                </c:pt>
                <c:pt idx="15">
                  <c:v>PDDocGetStructTreeRoot</c:v>
                </c:pt>
                <c:pt idx="16">
                  <c:v>PDEColorSpaceGetCTable</c:v>
                </c:pt>
                <c:pt idx="17">
                  <c:v>PDPageNumFromCosObj</c:v>
                </c:pt>
                <c:pt idx="18">
                  <c:v>CosObjEnum</c:v>
                </c:pt>
                <c:pt idx="19">
                  <c:v>PDEColorspaceCreateFromCosObj</c:v>
                </c:pt>
                <c:pt idx="20">
                  <c:v>PDPageGetAnnot</c:v>
                </c:pt>
              </c:strCache>
            </c:strRef>
          </c:cat>
          <c:val>
            <c:numRef>
              <c:f>query_42_testing010!$C$2:$C$22</c:f>
              <c:numCache>
                <c:formatCode>General</c:formatCode>
                <c:ptCount val="21"/>
                <c:pt idx="0">
                  <c:v>244</c:v>
                </c:pt>
                <c:pt idx="1">
                  <c:v>154</c:v>
                </c:pt>
                <c:pt idx="2">
                  <c:v>114</c:v>
                </c:pt>
                <c:pt idx="3">
                  <c:v>75</c:v>
                </c:pt>
                <c:pt idx="4">
                  <c:v>63</c:v>
                </c:pt>
                <c:pt idx="5">
                  <c:v>5</c:v>
                </c:pt>
                <c:pt idx="6">
                  <c:v>17</c:v>
                </c:pt>
                <c:pt idx="7">
                  <c:v>17</c:v>
                </c:pt>
                <c:pt idx="8">
                  <c:v>12</c:v>
                </c:pt>
                <c:pt idx="9">
                  <c:v>8</c:v>
                </c:pt>
                <c:pt idx="10">
                  <c:v>8</c:v>
                </c:pt>
                <c:pt idx="11">
                  <c:v>0</c:v>
                </c:pt>
                <c:pt idx="12">
                  <c:v>6</c:v>
                </c:pt>
                <c:pt idx="13">
                  <c:v>7</c:v>
                </c:pt>
                <c:pt idx="14">
                  <c:v>5</c:v>
                </c:pt>
                <c:pt idx="15">
                  <c:v>2</c:v>
                </c:pt>
                <c:pt idx="16">
                  <c:v>2</c:v>
                </c:pt>
                <c:pt idx="17">
                  <c:v>2</c:v>
                </c:pt>
                <c:pt idx="18">
                  <c:v>0</c:v>
                </c:pt>
                <c:pt idx="19">
                  <c:v>1</c:v>
                </c:pt>
                <c:pt idx="20">
                  <c:v>0</c:v>
                </c:pt>
              </c:numCache>
            </c:numRef>
          </c:val>
          <c:extLst>
            <c:ext xmlns:c16="http://schemas.microsoft.com/office/drawing/2014/chart" uri="{C3380CC4-5D6E-409C-BE32-E72D297353CC}">
              <c16:uniqueId val="{00000001-6EC8-436C-BAC5-000220C79C3C}"/>
            </c:ext>
          </c:extLst>
        </c:ser>
        <c:dLbls>
          <c:showLegendKey val="0"/>
          <c:showVal val="0"/>
          <c:showCatName val="0"/>
          <c:showSerName val="0"/>
          <c:showPercent val="0"/>
          <c:showBubbleSize val="0"/>
        </c:dLbls>
        <c:gapWidth val="182"/>
        <c:axId val="669265688"/>
        <c:axId val="669268312"/>
      </c:barChart>
      <c:catAx>
        <c:axId val="669265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669268312"/>
        <c:crosses val="autoZero"/>
        <c:auto val="1"/>
        <c:lblAlgn val="ctr"/>
        <c:lblOffset val="100"/>
        <c:noMultiLvlLbl val="0"/>
      </c:catAx>
      <c:valAx>
        <c:axId val="6692683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669265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r>
              <a:rPr lang="en-US">
                <a:solidFill>
                  <a:schemeClr val="bg2">
                    <a:lumMod val="10000"/>
                  </a:schemeClr>
                </a:solidFill>
              </a:rPr>
              <a:t>CSTS</a:t>
            </a:r>
            <a:r>
              <a:rPr lang="en-US" baseline="0">
                <a:solidFill>
                  <a:schemeClr val="bg2">
                    <a:lumMod val="10000"/>
                  </a:schemeClr>
                </a:solidFill>
              </a:rPr>
              <a:t> PDF versions by file count</a:t>
            </a:r>
          </a:p>
        </c:rich>
      </c:tx>
      <c:layout>
        <c:manualLayout>
          <c:xMode val="edge"/>
          <c:yMode val="edge"/>
          <c:x val="0.4112152230971128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endParaRPr lang="en-US"/>
        </a:p>
      </c:txPr>
    </c:title>
    <c:autoTitleDeleted val="0"/>
    <c:plotArea>
      <c:layout>
        <c:manualLayout>
          <c:layoutTarget val="inner"/>
          <c:xMode val="edge"/>
          <c:yMode val="edge"/>
          <c:x val="9.0692038495188101E-2"/>
          <c:y val="8.3750000000000005E-2"/>
          <c:w val="0.86486351706036746"/>
          <c:h val="0.84055203250126731"/>
        </c:manualLayout>
      </c:layout>
      <c:barChart>
        <c:barDir val="col"/>
        <c:grouping val="clustered"/>
        <c:varyColors val="0"/>
        <c:ser>
          <c:idx val="0"/>
          <c:order val="0"/>
          <c:tx>
            <c:strRef>
              <c:f>'CSTS PDF Versions'!$B$1</c:f>
              <c:strCache>
                <c:ptCount val="1"/>
                <c:pt idx="0">
                  <c:v>count(*)</c:v>
                </c:pt>
              </c:strCache>
            </c:strRef>
          </c:tx>
          <c:spPr>
            <a:solidFill>
              <a:schemeClr val="accent2"/>
            </a:solidFill>
            <a:ln>
              <a:noFill/>
            </a:ln>
            <a:effectLst/>
          </c:spPr>
          <c:invertIfNegative val="0"/>
          <c:cat>
            <c:strRef>
              <c:f>'CSTS PDF Versions'!$A$2:$A$10</c:f>
              <c:strCache>
                <c:ptCount val="9"/>
                <c:pt idx="0">
                  <c:v>1.0</c:v>
                </c:pt>
                <c:pt idx="1">
                  <c:v>1.1</c:v>
                </c:pt>
                <c:pt idx="2">
                  <c:v>1.2</c:v>
                </c:pt>
                <c:pt idx="3">
                  <c:v>1.3</c:v>
                </c:pt>
                <c:pt idx="4">
                  <c:v>1.4</c:v>
                </c:pt>
                <c:pt idx="5">
                  <c:v>1.5</c:v>
                </c:pt>
                <c:pt idx="6">
                  <c:v>1.6</c:v>
                </c:pt>
                <c:pt idx="7">
                  <c:v>1.7</c:v>
                </c:pt>
                <c:pt idx="8">
                  <c:v>2.0</c:v>
                </c:pt>
              </c:strCache>
            </c:strRef>
          </c:cat>
          <c:val>
            <c:numRef>
              <c:f>'CSTS PDF Versions'!$B$2:$B$10</c:f>
              <c:numCache>
                <c:formatCode>General</c:formatCode>
                <c:ptCount val="9"/>
                <c:pt idx="0">
                  <c:v>12</c:v>
                </c:pt>
                <c:pt idx="1">
                  <c:v>114</c:v>
                </c:pt>
                <c:pt idx="2">
                  <c:v>1279</c:v>
                </c:pt>
                <c:pt idx="3">
                  <c:v>6292</c:v>
                </c:pt>
                <c:pt idx="4">
                  <c:v>6433</c:v>
                </c:pt>
                <c:pt idx="5">
                  <c:v>4020</c:v>
                </c:pt>
                <c:pt idx="6">
                  <c:v>48096</c:v>
                </c:pt>
                <c:pt idx="7">
                  <c:v>1217</c:v>
                </c:pt>
                <c:pt idx="8">
                  <c:v>8</c:v>
                </c:pt>
              </c:numCache>
            </c:numRef>
          </c:val>
          <c:extLst>
            <c:ext xmlns:c16="http://schemas.microsoft.com/office/drawing/2014/chart" uri="{C3380CC4-5D6E-409C-BE32-E72D297353CC}">
              <c16:uniqueId val="{00000000-CE5C-409C-AD6B-51D19B6DC71D}"/>
            </c:ext>
          </c:extLst>
        </c:ser>
        <c:dLbls>
          <c:showLegendKey val="0"/>
          <c:showVal val="0"/>
          <c:showCatName val="0"/>
          <c:showSerName val="0"/>
          <c:showPercent val="0"/>
          <c:showBubbleSize val="0"/>
        </c:dLbls>
        <c:gapWidth val="219"/>
        <c:overlap val="-27"/>
        <c:axId val="438344040"/>
        <c:axId val="180166528"/>
      </c:barChart>
      <c:catAx>
        <c:axId val="438344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80166528"/>
        <c:crosses val="autoZero"/>
        <c:auto val="1"/>
        <c:lblAlgn val="ctr"/>
        <c:lblOffset val="100"/>
        <c:noMultiLvlLbl val="0"/>
      </c:catAx>
      <c:valAx>
        <c:axId val="180166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43834404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r>
              <a:rPr lang="en-US"/>
              <a:t>CSTS PDF/A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endParaRPr lang="en-US"/>
        </a:p>
      </c:txPr>
    </c:title>
    <c:autoTitleDeleted val="0"/>
    <c:plotArea>
      <c:layout>
        <c:manualLayout>
          <c:layoutTarget val="inner"/>
          <c:xMode val="edge"/>
          <c:yMode val="edge"/>
          <c:x val="0.12472025371828521"/>
          <c:y val="0.10226851851851854"/>
          <c:w val="0.81183530183727037"/>
          <c:h val="0.72088764946048411"/>
        </c:manualLayout>
      </c:layout>
      <c:barChart>
        <c:barDir val="bar"/>
        <c:grouping val="clustered"/>
        <c:varyColors val="0"/>
        <c:ser>
          <c:idx val="0"/>
          <c:order val="0"/>
          <c:tx>
            <c:strRef>
              <c:f>'csts3 PDFA Files'!$B$1</c:f>
              <c:strCache>
                <c:ptCount val="1"/>
                <c:pt idx="0">
                  <c:v>File Count</c:v>
                </c:pt>
              </c:strCache>
            </c:strRef>
          </c:tx>
          <c:spPr>
            <a:solidFill>
              <a:schemeClr val="accent2"/>
            </a:solidFill>
            <a:ln>
              <a:noFill/>
            </a:ln>
            <a:effectLst/>
          </c:spPr>
          <c:invertIfNegative val="0"/>
          <c:cat>
            <c:strRef>
              <c:f>'csts3 PDFA Files'!$A$2:$A$9</c:f>
              <c:strCache>
                <c:ptCount val="8"/>
                <c:pt idx="0">
                  <c:v>PDF/A-1a</c:v>
                </c:pt>
                <c:pt idx="1">
                  <c:v>PDF/A-1b</c:v>
                </c:pt>
                <c:pt idx="2">
                  <c:v>PDF/A-2a</c:v>
                </c:pt>
                <c:pt idx="3">
                  <c:v>PDF/A-2b</c:v>
                </c:pt>
                <c:pt idx="4">
                  <c:v>PDF/A-2u</c:v>
                </c:pt>
                <c:pt idx="5">
                  <c:v>PDF/A-3a</c:v>
                </c:pt>
                <c:pt idx="6">
                  <c:v>PDF/A-3b</c:v>
                </c:pt>
                <c:pt idx="7">
                  <c:v>PDF/A-3u</c:v>
                </c:pt>
              </c:strCache>
            </c:strRef>
          </c:cat>
          <c:val>
            <c:numRef>
              <c:f>'csts3 PDFA Files'!$B$2:$B$9</c:f>
              <c:numCache>
                <c:formatCode>General</c:formatCode>
                <c:ptCount val="8"/>
                <c:pt idx="0">
                  <c:v>50</c:v>
                </c:pt>
                <c:pt idx="1">
                  <c:v>372</c:v>
                </c:pt>
                <c:pt idx="2">
                  <c:v>20</c:v>
                </c:pt>
                <c:pt idx="3">
                  <c:v>61</c:v>
                </c:pt>
                <c:pt idx="4">
                  <c:v>12</c:v>
                </c:pt>
                <c:pt idx="5">
                  <c:v>1</c:v>
                </c:pt>
                <c:pt idx="6">
                  <c:v>12</c:v>
                </c:pt>
                <c:pt idx="7">
                  <c:v>0</c:v>
                </c:pt>
              </c:numCache>
            </c:numRef>
          </c:val>
          <c:extLst>
            <c:ext xmlns:c16="http://schemas.microsoft.com/office/drawing/2014/chart" uri="{C3380CC4-5D6E-409C-BE32-E72D297353CC}">
              <c16:uniqueId val="{00000000-D6B7-4E84-BD93-31A40B6E1102}"/>
            </c:ext>
          </c:extLst>
        </c:ser>
        <c:dLbls>
          <c:showLegendKey val="0"/>
          <c:showVal val="0"/>
          <c:showCatName val="0"/>
          <c:showSerName val="0"/>
          <c:showPercent val="0"/>
          <c:showBubbleSize val="0"/>
        </c:dLbls>
        <c:gapWidth val="182"/>
        <c:axId val="577652136"/>
        <c:axId val="577644264"/>
      </c:barChart>
      <c:catAx>
        <c:axId val="577652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577644264"/>
        <c:crosses val="autoZero"/>
        <c:auto val="1"/>
        <c:lblAlgn val="ctr"/>
        <c:lblOffset val="100"/>
        <c:noMultiLvlLbl val="0"/>
      </c:catAx>
      <c:valAx>
        <c:axId val="5776442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57765213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r>
              <a:rPr lang="en-US"/>
              <a:t>PDF/A version distribution</a:t>
            </a:r>
          </a:p>
          <a:p>
            <a:pPr>
              <a:defRPr/>
            </a:pP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endParaRPr lang="en-US"/>
        </a:p>
      </c:txPr>
    </c:title>
    <c:autoTitleDeleted val="0"/>
    <c:plotArea>
      <c:layout>
        <c:manualLayout>
          <c:layoutTarget val="inner"/>
          <c:xMode val="edge"/>
          <c:yMode val="edge"/>
          <c:x val="0.14151202974628171"/>
          <c:y val="0.16749999999999998"/>
          <c:w val="0.80893241469816268"/>
          <c:h val="0.72510061242344703"/>
        </c:manualLayout>
      </c:layout>
      <c:barChart>
        <c:barDir val="bar"/>
        <c:grouping val="clustered"/>
        <c:varyColors val="0"/>
        <c:ser>
          <c:idx val="0"/>
          <c:order val="0"/>
          <c:spPr>
            <a:solidFill>
              <a:schemeClr val="accent1"/>
            </a:solidFill>
            <a:ln>
              <a:noFill/>
            </a:ln>
            <a:effectLst/>
          </c:spPr>
          <c:invertIfNegative val="0"/>
          <c:cat>
            <c:strRef>
              <c:f>'testing010 PDFA Files'!$C$5:$C$12</c:f>
              <c:strCache>
                <c:ptCount val="8"/>
                <c:pt idx="0">
                  <c:v>PDF/A-1A</c:v>
                </c:pt>
                <c:pt idx="1">
                  <c:v>PDF/A-1B</c:v>
                </c:pt>
                <c:pt idx="2">
                  <c:v>PDF/A-2A</c:v>
                </c:pt>
                <c:pt idx="3">
                  <c:v>PDF/A-2B</c:v>
                </c:pt>
                <c:pt idx="4">
                  <c:v>PDF/A-2U</c:v>
                </c:pt>
                <c:pt idx="5">
                  <c:v>PDF/A-3A</c:v>
                </c:pt>
                <c:pt idx="6">
                  <c:v>PDF/A-3B</c:v>
                </c:pt>
                <c:pt idx="7">
                  <c:v>PDF/A-3U</c:v>
                </c:pt>
              </c:strCache>
            </c:strRef>
          </c:cat>
          <c:val>
            <c:numRef>
              <c:f>'testing010 PDFA Files'!$D$5:$D$12</c:f>
              <c:numCache>
                <c:formatCode>General</c:formatCode>
                <c:ptCount val="8"/>
                <c:pt idx="0">
                  <c:v>78</c:v>
                </c:pt>
                <c:pt idx="1">
                  <c:v>162</c:v>
                </c:pt>
                <c:pt idx="2">
                  <c:v>11</c:v>
                </c:pt>
                <c:pt idx="3">
                  <c:v>42</c:v>
                </c:pt>
                <c:pt idx="4">
                  <c:v>9</c:v>
                </c:pt>
                <c:pt idx="5">
                  <c:v>28</c:v>
                </c:pt>
                <c:pt idx="6">
                  <c:v>23</c:v>
                </c:pt>
                <c:pt idx="7">
                  <c:v>5</c:v>
                </c:pt>
              </c:numCache>
            </c:numRef>
          </c:val>
          <c:extLst>
            <c:ext xmlns:c16="http://schemas.microsoft.com/office/drawing/2014/chart" uri="{C3380CC4-5D6E-409C-BE32-E72D297353CC}">
              <c16:uniqueId val="{00000000-8522-45B6-ABDD-7A82095A5CE3}"/>
            </c:ext>
          </c:extLst>
        </c:ser>
        <c:dLbls>
          <c:showLegendKey val="0"/>
          <c:showVal val="0"/>
          <c:showCatName val="0"/>
          <c:showSerName val="0"/>
          <c:showPercent val="0"/>
          <c:showBubbleSize val="0"/>
        </c:dLbls>
        <c:gapWidth val="182"/>
        <c:axId val="609550752"/>
        <c:axId val="609550424"/>
      </c:barChart>
      <c:catAx>
        <c:axId val="609550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609550424"/>
        <c:crosses val="autoZero"/>
        <c:auto val="1"/>
        <c:lblAlgn val="ctr"/>
        <c:lblOffset val="100"/>
        <c:noMultiLvlLbl val="0"/>
      </c:catAx>
      <c:valAx>
        <c:axId val="6095504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609550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CSTS Top</a:t>
            </a:r>
            <a:r>
              <a:rPr lang="en-US" baseline="0">
                <a:solidFill>
                  <a:schemeClr val="tx1"/>
                </a:solidFill>
              </a:rPr>
              <a:t> 25 PDF Producers, logarithmic scale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'CSTS PDF Producers'!$B$1</c:f>
              <c:strCache>
                <c:ptCount val="1"/>
                <c:pt idx="0">
                  <c:v>tally</c:v>
                </c:pt>
              </c:strCache>
            </c:strRef>
          </c:tx>
          <c:spPr>
            <a:solidFill>
              <a:schemeClr val="accent2"/>
            </a:solidFill>
            <a:ln>
              <a:noFill/>
            </a:ln>
            <a:effectLst/>
          </c:spPr>
          <c:invertIfNegative val="0"/>
          <c:cat>
            <c:strRef>
              <c:f>'CSTS PDF Producers'!$A$2:$A$26</c:f>
              <c:strCache>
                <c:ptCount val="25"/>
                <c:pt idx="0">
                  <c:v>Acrobat Distiller 6.0 (Windows)</c:v>
                </c:pt>
                <c:pt idx="1">
                  <c:v>Adobe PDF Library 15.0.4</c:v>
                </c:pt>
                <c:pt idx="2">
                  <c:v>PDF Polisher Pro  7.30 703</c:v>
                </c:pt>
                <c:pt idx="3">
                  <c:v>*none</c:v>
                </c:pt>
                <c:pt idx="4">
                  <c:v>Adobe PDF Library 11.0</c:v>
                </c:pt>
                <c:pt idx="5">
                  <c:v>Acrobat Distiller 10.1.4 (Windows)</c:v>
                </c:pt>
                <c:pt idx="6">
                  <c:v>Adobe PDF Library 9.0</c:v>
                </c:pt>
                <c:pt idx="7">
                  <c:v>Acrobat Distiller 4.0 for Windows</c:v>
                </c:pt>
                <c:pt idx="8">
                  <c:v>Adobe PDF Library 10.1</c:v>
                </c:pt>
                <c:pt idx="9">
                  <c:v>Adobe PDF Library 8.0</c:v>
                </c:pt>
                <c:pt idx="10">
                  <c:v>Adobe PDF Library 5.0.2</c:v>
                </c:pt>
                <c:pt idx="11">
                  <c:v>Acrobat Distiller 7.0 (Windows)</c:v>
                </c:pt>
                <c:pt idx="12">
                  <c:v>Adobe PDF Library 6.1</c:v>
                </c:pt>
                <c:pt idx="13">
                  <c:v>Adobe PDF Library 10.0.1</c:v>
                </c:pt>
                <c:pt idx="14">
                  <c:v>Adobe PDF Library 7.0</c:v>
                </c:pt>
                <c:pt idx="15">
                  <c:v>Acrobat Distiller 7.0.5 (Windows)</c:v>
                </c:pt>
                <c:pt idx="16">
                  <c:v>Adobe PDF Library 9.9</c:v>
                </c:pt>
                <c:pt idx="17">
                  <c:v>Normalizer demonorm</c:v>
                </c:pt>
                <c:pt idx="18">
                  <c:v>Acrobat Distiller 8.1.0 (Windows)</c:v>
                </c:pt>
                <c:pt idx="19">
                  <c:v>Adobe PDF Library 15.0</c:v>
                </c:pt>
                <c:pt idx="20">
                  <c:v>Acrobat Distiller 11.0 (Windows)</c:v>
                </c:pt>
                <c:pt idx="21">
                  <c:v>Acrobat Distiller 4.05 for Windows</c:v>
                </c:pt>
                <c:pt idx="22">
                  <c:v>Adobe Photoshop for Windows</c:v>
                </c:pt>
                <c:pt idx="23">
                  <c:v>Acrobat Distiller 5.0.5 (Windows)</c:v>
                </c:pt>
                <c:pt idx="24">
                  <c:v>Creo Normalizer JTP</c:v>
                </c:pt>
              </c:strCache>
            </c:strRef>
          </c:cat>
          <c:val>
            <c:numRef>
              <c:f>'CSTS PDF Producers'!$B$2:$B$26</c:f>
              <c:numCache>
                <c:formatCode>General</c:formatCode>
                <c:ptCount val="25"/>
                <c:pt idx="0">
                  <c:v>30475</c:v>
                </c:pt>
                <c:pt idx="1">
                  <c:v>7519</c:v>
                </c:pt>
                <c:pt idx="2">
                  <c:v>1294</c:v>
                </c:pt>
                <c:pt idx="3">
                  <c:v>1162</c:v>
                </c:pt>
                <c:pt idx="4">
                  <c:v>1050</c:v>
                </c:pt>
                <c:pt idx="5">
                  <c:v>806</c:v>
                </c:pt>
                <c:pt idx="6">
                  <c:v>794</c:v>
                </c:pt>
                <c:pt idx="7">
                  <c:v>695</c:v>
                </c:pt>
                <c:pt idx="8">
                  <c:v>684</c:v>
                </c:pt>
                <c:pt idx="9">
                  <c:v>683</c:v>
                </c:pt>
                <c:pt idx="10">
                  <c:v>619</c:v>
                </c:pt>
                <c:pt idx="11">
                  <c:v>594</c:v>
                </c:pt>
                <c:pt idx="12">
                  <c:v>538</c:v>
                </c:pt>
                <c:pt idx="13">
                  <c:v>449</c:v>
                </c:pt>
                <c:pt idx="14">
                  <c:v>446</c:v>
                </c:pt>
                <c:pt idx="15">
                  <c:v>443</c:v>
                </c:pt>
                <c:pt idx="16">
                  <c:v>427</c:v>
                </c:pt>
                <c:pt idx="17">
                  <c:v>394</c:v>
                </c:pt>
                <c:pt idx="18">
                  <c:v>348</c:v>
                </c:pt>
                <c:pt idx="19">
                  <c:v>344</c:v>
                </c:pt>
                <c:pt idx="20">
                  <c:v>341</c:v>
                </c:pt>
                <c:pt idx="21">
                  <c:v>320</c:v>
                </c:pt>
                <c:pt idx="22">
                  <c:v>320</c:v>
                </c:pt>
                <c:pt idx="23">
                  <c:v>288</c:v>
                </c:pt>
                <c:pt idx="24">
                  <c:v>283</c:v>
                </c:pt>
              </c:numCache>
            </c:numRef>
          </c:val>
          <c:extLst>
            <c:ext xmlns:c16="http://schemas.microsoft.com/office/drawing/2014/chart" uri="{C3380CC4-5D6E-409C-BE32-E72D297353CC}">
              <c16:uniqueId val="{00000000-5FF5-4E2F-AE7F-6E5EF3CAFD5A}"/>
            </c:ext>
          </c:extLst>
        </c:ser>
        <c:dLbls>
          <c:showLegendKey val="0"/>
          <c:showVal val="0"/>
          <c:showCatName val="0"/>
          <c:showSerName val="0"/>
          <c:showPercent val="0"/>
          <c:showBubbleSize val="0"/>
        </c:dLbls>
        <c:gapWidth val="182"/>
        <c:axId val="549745480"/>
        <c:axId val="549750072"/>
      </c:barChart>
      <c:catAx>
        <c:axId val="549745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49750072"/>
        <c:crosses val="autoZero"/>
        <c:auto val="1"/>
        <c:lblAlgn val="ctr"/>
        <c:lblOffset val="100"/>
        <c:noMultiLvlLbl val="0"/>
      </c:catAx>
      <c:valAx>
        <c:axId val="549750072"/>
        <c:scaling>
          <c:logBase val="10"/>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4974548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Top 25 PDF Producers</a:t>
            </a:r>
          </a:p>
        </c:rich>
      </c:tx>
      <c:layout>
        <c:manualLayout>
          <c:xMode val="edge"/>
          <c:yMode val="edge"/>
          <c:x val="2.8805555555555567E-2"/>
          <c:y val="0.9302325581395348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'PDF Producers'!$B$1</c:f>
              <c:strCache>
                <c:ptCount val="1"/>
                <c:pt idx="0">
                  <c:v>Count</c:v>
                </c:pt>
              </c:strCache>
            </c:strRef>
          </c:tx>
          <c:spPr>
            <a:solidFill>
              <a:schemeClr val="accent1"/>
            </a:solidFill>
            <a:ln>
              <a:noFill/>
            </a:ln>
            <a:effectLst/>
          </c:spPr>
          <c:invertIfNegative val="0"/>
          <c:cat>
            <c:strRef>
              <c:f>'PDF Producers'!$A$2:$A$26</c:f>
              <c:strCache>
                <c:ptCount val="25"/>
                <c:pt idx="0">
                  <c:v>*None</c:v>
                </c:pt>
                <c:pt idx="1">
                  <c:v>*Empty</c:v>
                </c:pt>
                <c:pt idx="2">
                  <c:v>Microsoft® Office Word 2007</c:v>
                </c:pt>
                <c:pt idx="3">
                  <c:v>Adobe PDF Library 15.0</c:v>
                </c:pt>
                <c:pt idx="4">
                  <c:v>Microsoft® Word 2010</c:v>
                </c:pt>
                <c:pt idx="5">
                  <c:v>Adobe PDF Library 10.0.1</c:v>
                </c:pt>
                <c:pt idx="6">
                  <c:v>*single space</c:v>
                </c:pt>
                <c:pt idx="7">
                  <c:v>Microsoft® Word 2013</c:v>
                </c:pt>
                <c:pt idx="8">
                  <c:v>Adobe PDF library 10.01</c:v>
                </c:pt>
                <c:pt idx="9">
                  <c:v>Adobe PDF Library 9.9</c:v>
                </c:pt>
                <c:pt idx="10">
                  <c:v>iText 2.1.7 by 1T3XT</c:v>
                </c:pt>
                <c:pt idx="11">
                  <c:v>MP Navigator EX</c:v>
                </c:pt>
                <c:pt idx="12">
                  <c:v>Microsoft® Word 2016</c:v>
                </c:pt>
                <c:pt idx="13">
                  <c:v>GPL Ghostscript 8.15</c:v>
                </c:pt>
                <c:pt idx="14">
                  <c:v>Microsoft: Print To PDF</c:v>
                </c:pt>
                <c:pt idx="15">
                  <c:v>Adobe PDF library 15.00</c:v>
                </c:pt>
                <c:pt idx="16">
                  <c:v>EPSON Scan</c:v>
                </c:pt>
                <c:pt idx="17">
                  <c:v>Adobe PDF library 9.90</c:v>
                </c:pt>
                <c:pt idx="18">
                  <c:v>Adobe PDF Library 11.0</c:v>
                </c:pt>
                <c:pt idx="19">
                  <c:v>Acrobat Distiller 7.0.5 (Windows)</c:v>
                </c:pt>
                <c:pt idx="20">
                  <c:v>Adobe PDF Library 8.0</c:v>
                </c:pt>
                <c:pt idx="21">
                  <c:v>Microsoft® Word for Office 365</c:v>
                </c:pt>
                <c:pt idx="22">
                  <c:v>Acrobat Distiller 11.0 (Windows)</c:v>
                </c:pt>
                <c:pt idx="23">
                  <c:v>Adobe Photoshop for Windows -- Image Conversion Plug-in</c:v>
                </c:pt>
                <c:pt idx="24">
                  <c:v>Adobe PDF Library 9.0</c:v>
                </c:pt>
              </c:strCache>
            </c:strRef>
          </c:cat>
          <c:val>
            <c:numRef>
              <c:f>'PDF Producers'!$B$2:$B$26</c:f>
              <c:numCache>
                <c:formatCode>General</c:formatCode>
                <c:ptCount val="25"/>
                <c:pt idx="0">
                  <c:v>400</c:v>
                </c:pt>
                <c:pt idx="1">
                  <c:v>337</c:v>
                </c:pt>
                <c:pt idx="2">
                  <c:v>261</c:v>
                </c:pt>
                <c:pt idx="3">
                  <c:v>259</c:v>
                </c:pt>
                <c:pt idx="4">
                  <c:v>251</c:v>
                </c:pt>
                <c:pt idx="5">
                  <c:v>244</c:v>
                </c:pt>
                <c:pt idx="6">
                  <c:v>233</c:v>
                </c:pt>
                <c:pt idx="7">
                  <c:v>212</c:v>
                </c:pt>
                <c:pt idx="8">
                  <c:v>192</c:v>
                </c:pt>
                <c:pt idx="9">
                  <c:v>168</c:v>
                </c:pt>
                <c:pt idx="10">
                  <c:v>147</c:v>
                </c:pt>
                <c:pt idx="11">
                  <c:v>117</c:v>
                </c:pt>
                <c:pt idx="12">
                  <c:v>112</c:v>
                </c:pt>
                <c:pt idx="13">
                  <c:v>92</c:v>
                </c:pt>
                <c:pt idx="14">
                  <c:v>80</c:v>
                </c:pt>
                <c:pt idx="15">
                  <c:v>76</c:v>
                </c:pt>
                <c:pt idx="16">
                  <c:v>72</c:v>
                </c:pt>
                <c:pt idx="17">
                  <c:v>70</c:v>
                </c:pt>
                <c:pt idx="18">
                  <c:v>69</c:v>
                </c:pt>
                <c:pt idx="19">
                  <c:v>68</c:v>
                </c:pt>
                <c:pt idx="20">
                  <c:v>63</c:v>
                </c:pt>
                <c:pt idx="21">
                  <c:v>63</c:v>
                </c:pt>
                <c:pt idx="22">
                  <c:v>61</c:v>
                </c:pt>
                <c:pt idx="23">
                  <c:v>60</c:v>
                </c:pt>
                <c:pt idx="24">
                  <c:v>54</c:v>
                </c:pt>
              </c:numCache>
            </c:numRef>
          </c:val>
          <c:extLst>
            <c:ext xmlns:c16="http://schemas.microsoft.com/office/drawing/2014/chart" uri="{C3380CC4-5D6E-409C-BE32-E72D297353CC}">
              <c16:uniqueId val="{00000000-DCFB-4588-A085-32E46CE24471}"/>
            </c:ext>
          </c:extLst>
        </c:ser>
        <c:dLbls>
          <c:showLegendKey val="0"/>
          <c:showVal val="0"/>
          <c:showCatName val="0"/>
          <c:showSerName val="0"/>
          <c:showPercent val="0"/>
          <c:showBubbleSize val="0"/>
        </c:dLbls>
        <c:gapWidth val="182"/>
        <c:axId val="577644592"/>
        <c:axId val="577645248"/>
      </c:barChart>
      <c:catAx>
        <c:axId val="577644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77645248"/>
        <c:crosses val="autoZero"/>
        <c:auto val="1"/>
        <c:lblAlgn val="ctr"/>
        <c:lblOffset val="100"/>
        <c:noMultiLvlLbl val="0"/>
      </c:catAx>
      <c:valAx>
        <c:axId val="577645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764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r>
              <a:rPr lang="en-US">
                <a:solidFill>
                  <a:schemeClr val="bg2">
                    <a:lumMod val="10000"/>
                  </a:schemeClr>
                </a:solidFill>
              </a:rPr>
              <a:t>Most Common errors by</a:t>
            </a:r>
            <a:r>
              <a:rPr lang="en-US" baseline="0">
                <a:solidFill>
                  <a:schemeClr val="bg2">
                    <a:lumMod val="10000"/>
                  </a:schemeClr>
                </a:solidFill>
              </a:rPr>
              <a:t> tally</a:t>
            </a:r>
            <a:endParaRPr lang="en-US">
              <a:solidFill>
                <a:schemeClr val="bg2">
                  <a:lumMod val="10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endParaRPr lang="en-US"/>
        </a:p>
      </c:txPr>
    </c:title>
    <c:autoTitleDeleted val="0"/>
    <c:plotArea>
      <c:layout/>
      <c:barChart>
        <c:barDir val="bar"/>
        <c:grouping val="clustered"/>
        <c:varyColors val="0"/>
        <c:ser>
          <c:idx val="0"/>
          <c:order val="0"/>
          <c:tx>
            <c:strRef>
              <c:f>MostCommonErrors!$C$1</c:f>
              <c:strCache>
                <c:ptCount val="1"/>
                <c:pt idx="0">
                  <c:v>tally</c:v>
                </c:pt>
              </c:strCache>
            </c:strRef>
          </c:tx>
          <c:spPr>
            <a:solidFill>
              <a:schemeClr val="accent1"/>
            </a:solidFill>
            <a:ln>
              <a:noFill/>
            </a:ln>
            <a:effectLst/>
          </c:spPr>
          <c:invertIfNegative val="0"/>
          <c:cat>
            <c:strRef>
              <c:f>MostCommonErrors!$B$2:$B$21</c:f>
              <c:strCache>
                <c:ptCount val="20"/>
                <c:pt idx="0">
                  <c:v>An incorrect structure was found in the PDF file</c:v>
                </c:pt>
                <c:pt idx="1">
                  <c:v>Bad parameter.</c:v>
                </c:pt>
                <c:pt idx="2">
                  <c:v>Expected a dict object.</c:v>
                </c:pt>
                <c:pt idx="3">
                  <c:v>Unrecognized object name.</c:v>
                </c:pt>
                <c:pt idx="4">
                  <c:v>Expected a number object.</c:v>
                </c:pt>
                <c:pt idx="5">
                  <c:v>Expected a name object.</c:v>
                </c:pt>
                <c:pt idx="6">
                  <c:v>There were too many arguments.</c:v>
                </c:pt>
                <c:pt idx="7">
                  <c:v>Dictionary keys must be direct name objects.</c:v>
                </c:pt>
                <c:pt idx="8">
                  <c:v>A number is out of range.</c:v>
                </c:pt>
                <c:pt idx="9">
                  <c:v>PDFEdit parse stack underflow while reading object.</c:v>
                </c:pt>
                <c:pt idx="10">
                  <c:v>Invalid ColorSpace.</c:v>
                </c:pt>
                <c:pt idx="11">
                  <c:v>Non-hex character in a hex string.</c:v>
                </c:pt>
                <c:pt idx="12">
                  <c:v>Incorrect PDEObject type.</c:v>
                </c:pt>
                <c:pt idx="13">
                  <c:v>Expected a name.</c:v>
                </c:pt>
                <c:pt idx="14">
                  <c:v>Unrecognized token type.</c:v>
                </c:pt>
                <c:pt idx="15">
                  <c:v>Unable to read image data.</c:v>
                </c:pt>
                <c:pt idx="16">
                  <c:v>Too few operands.</c:v>
                </c:pt>
                <c:pt idx="17">
                  <c:v>Unterminated string.</c:v>
                </c:pt>
                <c:pt idx="18">
                  <c:v>Wrong operand type.</c:v>
                </c:pt>
                <c:pt idx="19">
                  <c:v>Object label badly formatted.</c:v>
                </c:pt>
              </c:strCache>
            </c:strRef>
          </c:cat>
          <c:val>
            <c:numRef>
              <c:f>MostCommonErrors!$C$2:$C$21</c:f>
              <c:numCache>
                <c:formatCode>General</c:formatCode>
                <c:ptCount val="20"/>
                <c:pt idx="0">
                  <c:v>57741</c:v>
                </c:pt>
                <c:pt idx="1">
                  <c:v>7893</c:v>
                </c:pt>
                <c:pt idx="2">
                  <c:v>6467</c:v>
                </c:pt>
                <c:pt idx="3">
                  <c:v>1998</c:v>
                </c:pt>
                <c:pt idx="4">
                  <c:v>1550</c:v>
                </c:pt>
                <c:pt idx="5">
                  <c:v>1216</c:v>
                </c:pt>
                <c:pt idx="6">
                  <c:v>291</c:v>
                </c:pt>
                <c:pt idx="7">
                  <c:v>284</c:v>
                </c:pt>
                <c:pt idx="8">
                  <c:v>233</c:v>
                </c:pt>
                <c:pt idx="9">
                  <c:v>156</c:v>
                </c:pt>
                <c:pt idx="10">
                  <c:v>139</c:v>
                </c:pt>
                <c:pt idx="11">
                  <c:v>120</c:v>
                </c:pt>
                <c:pt idx="12">
                  <c:v>120</c:v>
                </c:pt>
                <c:pt idx="13">
                  <c:v>116</c:v>
                </c:pt>
                <c:pt idx="14">
                  <c:v>110</c:v>
                </c:pt>
                <c:pt idx="15">
                  <c:v>109</c:v>
                </c:pt>
                <c:pt idx="16">
                  <c:v>94</c:v>
                </c:pt>
                <c:pt idx="17">
                  <c:v>71</c:v>
                </c:pt>
                <c:pt idx="18">
                  <c:v>44</c:v>
                </c:pt>
                <c:pt idx="19">
                  <c:v>32</c:v>
                </c:pt>
              </c:numCache>
            </c:numRef>
          </c:val>
          <c:extLst>
            <c:ext xmlns:c16="http://schemas.microsoft.com/office/drawing/2014/chart" uri="{C3380CC4-5D6E-409C-BE32-E72D297353CC}">
              <c16:uniqueId val="{00000000-F839-4AD6-AA81-C0F8D8160583}"/>
            </c:ext>
          </c:extLst>
        </c:ser>
        <c:dLbls>
          <c:showLegendKey val="0"/>
          <c:showVal val="0"/>
          <c:showCatName val="0"/>
          <c:showSerName val="0"/>
          <c:showPercent val="0"/>
          <c:showBubbleSize val="0"/>
        </c:dLbls>
        <c:gapWidth val="182"/>
        <c:axId val="679571200"/>
        <c:axId val="679568904"/>
      </c:barChart>
      <c:catAx>
        <c:axId val="679571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679568904"/>
        <c:crosses val="autoZero"/>
        <c:auto val="1"/>
        <c:lblAlgn val="ctr"/>
        <c:lblOffset val="100"/>
        <c:noMultiLvlLbl val="0"/>
      </c:catAx>
      <c:valAx>
        <c:axId val="679568904"/>
        <c:scaling>
          <c:logBase val="10"/>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67957120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r>
              <a:rPr lang="en-US"/>
              <a:t>COUNT of Errors by Function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endParaRPr lang="en-US"/>
        </a:p>
      </c:txPr>
    </c:title>
    <c:autoTitleDeleted val="0"/>
    <c:plotArea>
      <c:layout/>
      <c:barChart>
        <c:barDir val="bar"/>
        <c:grouping val="clustered"/>
        <c:varyColors val="0"/>
        <c:ser>
          <c:idx val="0"/>
          <c:order val="0"/>
          <c:tx>
            <c:strRef>
              <c:f>'Errors By Function'!$B$1</c:f>
              <c:strCache>
                <c:ptCount val="1"/>
                <c:pt idx="0">
                  <c:v>COUNT(*)</c:v>
                </c:pt>
              </c:strCache>
            </c:strRef>
          </c:tx>
          <c:spPr>
            <a:solidFill>
              <a:schemeClr val="accent1"/>
            </a:solidFill>
            <a:ln>
              <a:noFill/>
            </a:ln>
            <a:effectLst/>
          </c:spPr>
          <c:invertIfNegative val="0"/>
          <c:cat>
            <c:strRef>
              <c:f>'Errors By Function'!$A$2:$A$22</c:f>
              <c:strCache>
                <c:ptCount val="21"/>
                <c:pt idx="0">
                  <c:v>PDSElementGetKidWithMCInfo</c:v>
                </c:pt>
                <c:pt idx="1">
                  <c:v>PDEEnumElements</c:v>
                </c:pt>
                <c:pt idx="2">
                  <c:v>PDEFormCreateFromCosObj</c:v>
                </c:pt>
                <c:pt idx="3">
                  <c:v>PDWordFinderEnumWords</c:v>
                </c:pt>
                <c:pt idx="4">
                  <c:v>PDPageNumFromCosObj</c:v>
                </c:pt>
                <c:pt idx="5">
                  <c:v>PDFontFromCosObj</c:v>
                </c:pt>
                <c:pt idx="6">
                  <c:v>PDSOBJGetParent</c:v>
                </c:pt>
                <c:pt idx="7">
                  <c:v>PDEFontGetAttrs</c:v>
                </c:pt>
                <c:pt idx="8">
                  <c:v>PDEFontCreateFromCosObj</c:v>
                </c:pt>
                <c:pt idx="9">
                  <c:v>PDEImageGetColorSpace</c:v>
                </c:pt>
                <c:pt idx="10">
                  <c:v>PDEImageGetDataLen</c:v>
                </c:pt>
                <c:pt idx="11">
                  <c:v>PDDocEnumResources</c:v>
                </c:pt>
                <c:pt idx="12">
                  <c:v>CosObjGetType</c:v>
                </c:pt>
                <c:pt idx="13">
                  <c:v>PDEImageGetSMask</c:v>
                </c:pt>
                <c:pt idx="14">
                  <c:v>PDDocGetXAPMetadataProperty</c:v>
                </c:pt>
                <c:pt idx="15">
                  <c:v>PDSTreeRootGetNumKids</c:v>
                </c:pt>
                <c:pt idx="16">
                  <c:v>PDEColorSpaceGetCTable</c:v>
                </c:pt>
                <c:pt idx="17">
                  <c:v>PDDocGetStructTreeRoot</c:v>
                </c:pt>
                <c:pt idx="18">
                  <c:v>PDPageGetAnnot</c:v>
                </c:pt>
                <c:pt idx="19">
                  <c:v>CosObjEnum</c:v>
                </c:pt>
                <c:pt idx="20">
                  <c:v>PDEColorspaceCreateFromCosObj</c:v>
                </c:pt>
              </c:strCache>
            </c:strRef>
          </c:cat>
          <c:val>
            <c:numRef>
              <c:f>'Errors By Function'!$B$2:$B$22</c:f>
              <c:numCache>
                <c:formatCode>General</c:formatCode>
                <c:ptCount val="21"/>
                <c:pt idx="0">
                  <c:v>57861</c:v>
                </c:pt>
                <c:pt idx="1">
                  <c:v>7994</c:v>
                </c:pt>
                <c:pt idx="2">
                  <c:v>7700</c:v>
                </c:pt>
                <c:pt idx="3">
                  <c:v>2072</c:v>
                </c:pt>
                <c:pt idx="4">
                  <c:v>1972</c:v>
                </c:pt>
                <c:pt idx="5">
                  <c:v>342</c:v>
                </c:pt>
                <c:pt idx="6">
                  <c:v>316</c:v>
                </c:pt>
                <c:pt idx="7">
                  <c:v>277</c:v>
                </c:pt>
                <c:pt idx="8">
                  <c:v>106</c:v>
                </c:pt>
                <c:pt idx="9">
                  <c:v>106</c:v>
                </c:pt>
                <c:pt idx="10">
                  <c:v>106</c:v>
                </c:pt>
                <c:pt idx="11">
                  <c:v>95</c:v>
                </c:pt>
                <c:pt idx="12">
                  <c:v>26</c:v>
                </c:pt>
                <c:pt idx="13">
                  <c:v>22</c:v>
                </c:pt>
                <c:pt idx="14">
                  <c:v>15</c:v>
                </c:pt>
                <c:pt idx="15">
                  <c:v>8</c:v>
                </c:pt>
                <c:pt idx="16">
                  <c:v>5</c:v>
                </c:pt>
                <c:pt idx="17">
                  <c:v>2</c:v>
                </c:pt>
                <c:pt idx="18">
                  <c:v>2</c:v>
                </c:pt>
                <c:pt idx="19">
                  <c:v>1</c:v>
                </c:pt>
                <c:pt idx="20">
                  <c:v>1</c:v>
                </c:pt>
              </c:numCache>
            </c:numRef>
          </c:val>
          <c:extLst>
            <c:ext xmlns:c16="http://schemas.microsoft.com/office/drawing/2014/chart" uri="{C3380CC4-5D6E-409C-BE32-E72D297353CC}">
              <c16:uniqueId val="{00000000-4FFA-49B5-89D5-6798E2DFD73D}"/>
            </c:ext>
          </c:extLst>
        </c:ser>
        <c:dLbls>
          <c:showLegendKey val="0"/>
          <c:showVal val="0"/>
          <c:showCatName val="0"/>
          <c:showSerName val="0"/>
          <c:showPercent val="0"/>
          <c:showBubbleSize val="0"/>
        </c:dLbls>
        <c:gapWidth val="182"/>
        <c:axId val="102112152"/>
        <c:axId val="102113464"/>
      </c:barChart>
      <c:catAx>
        <c:axId val="102112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02113464"/>
        <c:crosses val="autoZero"/>
        <c:auto val="1"/>
        <c:lblAlgn val="ctr"/>
        <c:lblOffset val="100"/>
        <c:noMultiLvlLbl val="0"/>
      </c:catAx>
      <c:valAx>
        <c:axId val="102113464"/>
        <c:scaling>
          <c:logBase val="10"/>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1021121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r>
              <a:rPr lang="en-US"/>
              <a:t>Error Functions COUNT(DISTINCT DocID)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10000"/>
                </a:schemeClr>
              </a:solidFill>
              <a:latin typeface="+mn-lt"/>
              <a:ea typeface="+mn-ea"/>
              <a:cs typeface="+mn-cs"/>
            </a:defRPr>
          </a:pPr>
          <a:endParaRPr lang="en-US"/>
        </a:p>
      </c:txPr>
    </c:title>
    <c:autoTitleDeleted val="0"/>
    <c:plotArea>
      <c:layout/>
      <c:barChart>
        <c:barDir val="bar"/>
        <c:grouping val="clustered"/>
        <c:varyColors val="0"/>
        <c:ser>
          <c:idx val="0"/>
          <c:order val="0"/>
          <c:tx>
            <c:strRef>
              <c:f>ErrorFunctionsByDoc!$B$1</c:f>
              <c:strCache>
                <c:ptCount val="1"/>
                <c:pt idx="0">
                  <c:v>COUNT(DISTINCT DocID)</c:v>
                </c:pt>
              </c:strCache>
            </c:strRef>
          </c:tx>
          <c:spPr>
            <a:solidFill>
              <a:schemeClr val="accent1"/>
            </a:solidFill>
            <a:ln>
              <a:noFill/>
            </a:ln>
            <a:effectLst/>
          </c:spPr>
          <c:invertIfNegative val="0"/>
          <c:cat>
            <c:strRef>
              <c:f>ErrorFunctionsByDoc!$A$2:$A$22</c:f>
              <c:strCache>
                <c:ptCount val="21"/>
                <c:pt idx="0">
                  <c:v>PDEEnumElements</c:v>
                </c:pt>
                <c:pt idx="1">
                  <c:v>PDEFormCreateFromCosObj</c:v>
                </c:pt>
                <c:pt idx="2">
                  <c:v>PDWordFinderEnumWords</c:v>
                </c:pt>
                <c:pt idx="3">
                  <c:v>PDDocEnumResources</c:v>
                </c:pt>
                <c:pt idx="4">
                  <c:v>PDSElementGetKidWithMCInfo</c:v>
                </c:pt>
                <c:pt idx="5">
                  <c:v>PDEFontGetAttrs</c:v>
                </c:pt>
                <c:pt idx="6">
                  <c:v>CosObjGetType</c:v>
                </c:pt>
                <c:pt idx="7">
                  <c:v>PDFontFromCosObj</c:v>
                </c:pt>
                <c:pt idx="8">
                  <c:v>PDEFontCreateFromCosObj</c:v>
                </c:pt>
                <c:pt idx="9">
                  <c:v>PDEImageGetColorSpace</c:v>
                </c:pt>
                <c:pt idx="10">
                  <c:v>PDEImageGetDataLen</c:v>
                </c:pt>
                <c:pt idx="11">
                  <c:v>PDSTreeRootGetNumKids</c:v>
                </c:pt>
                <c:pt idx="12">
                  <c:v>PDDocGetXAPMetadataProperty</c:v>
                </c:pt>
                <c:pt idx="13">
                  <c:v>PDSOBJGetParent</c:v>
                </c:pt>
                <c:pt idx="14">
                  <c:v>PDEImageGetSMask</c:v>
                </c:pt>
                <c:pt idx="15">
                  <c:v>PDDocGetStructTreeRoot</c:v>
                </c:pt>
                <c:pt idx="16">
                  <c:v>PDEColorSpaceGetCTable</c:v>
                </c:pt>
                <c:pt idx="17">
                  <c:v>PDPageNumFromCosObj</c:v>
                </c:pt>
                <c:pt idx="18">
                  <c:v>CosObjEnum</c:v>
                </c:pt>
                <c:pt idx="19">
                  <c:v>PDEColorspaceCreateFromCosObj</c:v>
                </c:pt>
                <c:pt idx="20">
                  <c:v>PDPageGetAnnot</c:v>
                </c:pt>
              </c:strCache>
            </c:strRef>
          </c:cat>
          <c:val>
            <c:numRef>
              <c:f>ErrorFunctionsByDoc!$B$2:$B$22</c:f>
              <c:numCache>
                <c:formatCode>General</c:formatCode>
                <c:ptCount val="21"/>
                <c:pt idx="0">
                  <c:v>268</c:v>
                </c:pt>
                <c:pt idx="1">
                  <c:v>152</c:v>
                </c:pt>
                <c:pt idx="2">
                  <c:v>135</c:v>
                </c:pt>
                <c:pt idx="3">
                  <c:v>95</c:v>
                </c:pt>
                <c:pt idx="4">
                  <c:v>63</c:v>
                </c:pt>
                <c:pt idx="5">
                  <c:v>41</c:v>
                </c:pt>
                <c:pt idx="6">
                  <c:v>26</c:v>
                </c:pt>
                <c:pt idx="7">
                  <c:v>22</c:v>
                </c:pt>
                <c:pt idx="8">
                  <c:v>11</c:v>
                </c:pt>
                <c:pt idx="9">
                  <c:v>8</c:v>
                </c:pt>
                <c:pt idx="10">
                  <c:v>8</c:v>
                </c:pt>
                <c:pt idx="11">
                  <c:v>8</c:v>
                </c:pt>
                <c:pt idx="12">
                  <c:v>7</c:v>
                </c:pt>
                <c:pt idx="13">
                  <c:v>7</c:v>
                </c:pt>
                <c:pt idx="14">
                  <c:v>5</c:v>
                </c:pt>
                <c:pt idx="15">
                  <c:v>2</c:v>
                </c:pt>
                <c:pt idx="16">
                  <c:v>2</c:v>
                </c:pt>
                <c:pt idx="17">
                  <c:v>2</c:v>
                </c:pt>
                <c:pt idx="18">
                  <c:v>1</c:v>
                </c:pt>
                <c:pt idx="19">
                  <c:v>1</c:v>
                </c:pt>
                <c:pt idx="20">
                  <c:v>1</c:v>
                </c:pt>
              </c:numCache>
            </c:numRef>
          </c:val>
          <c:extLst>
            <c:ext xmlns:c16="http://schemas.microsoft.com/office/drawing/2014/chart" uri="{C3380CC4-5D6E-409C-BE32-E72D297353CC}">
              <c16:uniqueId val="{00000000-9520-4EAA-9B2E-2EF6E95BCB3C}"/>
            </c:ext>
          </c:extLst>
        </c:ser>
        <c:dLbls>
          <c:showLegendKey val="0"/>
          <c:showVal val="0"/>
          <c:showCatName val="0"/>
          <c:showSerName val="0"/>
          <c:showPercent val="0"/>
          <c:showBubbleSize val="0"/>
        </c:dLbls>
        <c:gapWidth val="182"/>
        <c:axId val="642210496"/>
        <c:axId val="642203936"/>
      </c:barChart>
      <c:catAx>
        <c:axId val="642210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642203936"/>
        <c:crosses val="autoZero"/>
        <c:auto val="1"/>
        <c:lblAlgn val="ctr"/>
        <c:lblOffset val="100"/>
        <c:noMultiLvlLbl val="0"/>
      </c:catAx>
      <c:valAx>
        <c:axId val="6422039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6422104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500A9F-F9E8-4563-B5CC-94EB2EEAC2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B7E9DFE-81E5-4045-B7AF-E809792A5B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47783C-65D4-40B5-9693-116E7D2F7A53}" type="datetimeFigureOut">
              <a:rPr lang="en-US" smtClean="0"/>
              <a:t>9/24/2020</a:t>
            </a:fld>
            <a:endParaRPr lang="en-US"/>
          </a:p>
        </p:txBody>
      </p:sp>
      <p:sp>
        <p:nvSpPr>
          <p:cNvPr id="4" name="Footer Placeholder 3">
            <a:extLst>
              <a:ext uri="{FF2B5EF4-FFF2-40B4-BE49-F238E27FC236}">
                <a16:creationId xmlns:a16="http://schemas.microsoft.com/office/drawing/2014/main" id="{B76F6E49-E28E-46FC-9C97-169EA3220C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39681B-CC64-45AD-B20C-57EE17D1B6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BD499-1917-4554-A530-872A65833502}" type="slidenum">
              <a:rPr lang="en-US" smtClean="0"/>
              <a:t>‹#›</a:t>
            </a:fld>
            <a:endParaRPr lang="en-US"/>
          </a:p>
        </p:txBody>
      </p:sp>
    </p:spTree>
    <p:extLst>
      <p:ext uri="{BB962C8B-B14F-4D97-AF65-F5344CB8AC3E}">
        <p14:creationId xmlns:p14="http://schemas.microsoft.com/office/powerpoint/2010/main" val="676599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4425A-2960-4527-B7FC-8827BA7E68CB}" type="datetimeFigureOut">
              <a:rPr lang="en-US" smtClean="0"/>
              <a:t>9/24/2020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491E2-B0BC-4E9B-93F2-138A69F2AFA7}" type="slidenum">
              <a:rPr lang="en-US" smtClean="0"/>
              <a:t>‹#›</a:t>
            </a:fld>
            <a:endParaRPr lang="en-US"/>
          </a:p>
        </p:txBody>
      </p:sp>
    </p:spTree>
    <p:extLst>
      <p:ext uri="{BB962C8B-B14F-4D97-AF65-F5344CB8AC3E}">
        <p14:creationId xmlns:p14="http://schemas.microsoft.com/office/powerpoint/2010/main" val="1168196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PDFs as an Aggregate: What can thousands of PDFs tell us.</a:t>
            </a:r>
          </a:p>
          <a:p>
            <a:endParaRPr lang="en-US" dirty="0"/>
          </a:p>
        </p:txBody>
      </p:sp>
      <p:sp>
        <p:nvSpPr>
          <p:cNvPr id="4" name="Slide Number Placeholder 3"/>
          <p:cNvSpPr>
            <a:spLocks noGrp="1"/>
          </p:cNvSpPr>
          <p:nvPr>
            <p:ph type="sldNum" sz="quarter" idx="5"/>
          </p:nvPr>
        </p:nvSpPr>
        <p:spPr/>
        <p:txBody>
          <a:bodyPr/>
          <a:lstStyle/>
          <a:p>
            <a:pPr marL="0" marR="0" lvl="0" indent="0" algn="r" defTabSz="1463040" rtl="0" eaLnBrk="1" fontAlgn="auto" latinLnBrk="0" hangingPunct="1">
              <a:lnSpc>
                <a:spcPct val="100000"/>
              </a:lnSpc>
              <a:spcBef>
                <a:spcPts val="0"/>
              </a:spcBef>
              <a:spcAft>
                <a:spcPts val="0"/>
              </a:spcAft>
              <a:buClrTx/>
              <a:buSzTx/>
              <a:buFontTx/>
              <a:buNone/>
              <a:tabLst/>
              <a:defRPr/>
            </a:pPr>
            <a:fld id="{2E7D2F9E-D167-4ED3-83EC-AE46EA34BE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6304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03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PDFs as </a:t>
            </a:r>
            <a:r>
              <a:rPr lang="en-US" dirty="0" err="1"/>
              <a:t>Aggregrate</a:t>
            </a:r>
            <a:r>
              <a:rPr lang="en-US" dirty="0"/>
              <a:t>…  both inside and external repository, have over 2000 distinct PDF Producers, even though one is about 5-6 times larger than the other… so Which are the most common ?</a:t>
            </a:r>
          </a:p>
        </p:txBody>
      </p:sp>
      <p:sp>
        <p:nvSpPr>
          <p:cNvPr id="4" name="Slide Number Placeholder 3"/>
          <p:cNvSpPr>
            <a:spLocks noGrp="1"/>
          </p:cNvSpPr>
          <p:nvPr>
            <p:ph type="sldNum" sz="quarter" idx="5"/>
          </p:nvPr>
        </p:nvSpPr>
        <p:spPr/>
        <p:txBody>
          <a:bodyPr/>
          <a:lstStyle/>
          <a:p>
            <a:fld id="{08C491E2-B0BC-4E9B-93F2-138A69F2AFA7}" type="slidenum">
              <a:rPr lang="en-US" smtClean="0"/>
              <a:t>12</a:t>
            </a:fld>
            <a:endParaRPr lang="en-US"/>
          </a:p>
        </p:txBody>
      </p:sp>
    </p:spTree>
    <p:extLst>
      <p:ext uri="{BB962C8B-B14F-4D97-AF65-F5344CB8AC3E}">
        <p14:creationId xmlns:p14="http://schemas.microsoft.com/office/powerpoint/2010/main" val="129536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Looking at the most common PDF Producers, our inside file set is skewed heavily with Adobe-producers.  There’s a fair amount of that in the outside file set, though the most common Producer is  an unspecified producer followed by Microsoft Word edging out the Adobe PDF Library.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this is not necessarily statistically representative.  The same query run against the </a:t>
            </a:r>
            <a:r>
              <a:rPr lang="en-US" b="0" dirty="0">
                <a:effectLst/>
              </a:rPr>
              <a:t>“Issue Tracker” PDF corpus put together by Tika is very much dominated by versions of LibreOffice.  Interestingly enough, their set of 20000 files is roughly in between our two </a:t>
            </a:r>
            <a:r>
              <a:rPr lang="en-US" b="0" dirty="0" err="1">
                <a:effectLst/>
              </a:rPr>
              <a:t>corpa</a:t>
            </a:r>
            <a:r>
              <a:rPr lang="en-US" b="0" dirty="0">
                <a:effectLst/>
              </a:rPr>
              <a:t>, and they also have around 2k-some distinct PDF Producers, just not the same mix as here.</a:t>
            </a:r>
            <a:endParaRPr lang="en-US" dirty="0"/>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14</a:t>
            </a:fld>
            <a:endParaRPr lang="en-US"/>
          </a:p>
        </p:txBody>
      </p:sp>
    </p:spTree>
    <p:extLst>
      <p:ext uri="{BB962C8B-B14F-4D97-AF65-F5344CB8AC3E}">
        <p14:creationId xmlns:p14="http://schemas.microsoft.com/office/powerpoint/2010/main" val="4197269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Adobe PDF Library is essentially a swiss-army knife</a:t>
            </a:r>
            <a:r>
              <a:rPr lang="en-US" baseline="0" dirty="0"/>
              <a:t> –type collection of functions for handling different aspects of PDFs, which our customers use to build different specialized tools for their customers. Most customers won’t use all of the functionality of the product, but by calling all of these functions that read information from PDFs, we can detect if a particular file might be problematic for somebody using that functionality.  By capturing the function called and the object ID of the Parameter being acted on, we can better hone in on the problem. </a:t>
            </a:r>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15</a:t>
            </a:fld>
            <a:endParaRPr lang="en-US"/>
          </a:p>
        </p:txBody>
      </p:sp>
    </p:spTree>
    <p:extLst>
      <p:ext uri="{BB962C8B-B14F-4D97-AF65-F5344CB8AC3E}">
        <p14:creationId xmlns:p14="http://schemas.microsoft.com/office/powerpoint/2010/main" val="264848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analysis</a:t>
            </a:r>
            <a:r>
              <a:rPr lang="en-US" baseline="0" dirty="0"/>
              <a:t> of the errors found examining the files of the external repository, which somewhat surprisingly had about the same error rate as the internal repository (though this repository had a good number of PDF files, uhm, disqualified by our virus scanners).  By Far the most common error has to do with incorrectly tagged PDFs.  But the most notable feature of this list of the top 25 most common error messages was how generic the error messages are.</a:t>
            </a:r>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17</a:t>
            </a:fld>
            <a:endParaRPr lang="en-US"/>
          </a:p>
        </p:txBody>
      </p:sp>
    </p:spTree>
    <p:extLst>
      <p:ext uri="{BB962C8B-B14F-4D97-AF65-F5344CB8AC3E}">
        <p14:creationId xmlns:p14="http://schemas.microsoft.com/office/powerpoint/2010/main" val="359554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Describe this query a bit better.</a:t>
            </a:r>
          </a:p>
        </p:txBody>
      </p:sp>
      <p:sp>
        <p:nvSpPr>
          <p:cNvPr id="4" name="Slide Number Placeholder 3"/>
          <p:cNvSpPr>
            <a:spLocks noGrp="1"/>
          </p:cNvSpPr>
          <p:nvPr>
            <p:ph type="sldNum" sz="quarter" idx="5"/>
          </p:nvPr>
        </p:nvSpPr>
        <p:spPr/>
        <p:txBody>
          <a:bodyPr/>
          <a:lstStyle/>
          <a:p>
            <a:fld id="{08C491E2-B0BC-4E9B-93F2-138A69F2AFA7}" type="slidenum">
              <a:rPr lang="en-US" smtClean="0"/>
              <a:t>18</a:t>
            </a:fld>
            <a:endParaRPr lang="en-US"/>
          </a:p>
        </p:txBody>
      </p:sp>
    </p:spTree>
    <p:extLst>
      <p:ext uri="{BB962C8B-B14F-4D97-AF65-F5344CB8AC3E}">
        <p14:creationId xmlns:p14="http://schemas.microsoft.com/office/powerpoint/2010/main" val="1522301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list</a:t>
            </a:r>
            <a:r>
              <a:rPr lang="en-US" baseline="0" dirty="0"/>
              <a:t> is a bit more interesting.  The worst offender is </a:t>
            </a:r>
            <a:r>
              <a:rPr lang="en-US" baseline="0" dirty="0" err="1"/>
              <a:t>PDSElementGetKidWithMCInfo</a:t>
            </a:r>
            <a:r>
              <a:rPr lang="en-US" baseline="0" dirty="0"/>
              <a:t>, which is a function for reading the tagged structure tree from the PDF, but there are a few other related functions for handling tagged  PDFs that show up in this list.  There also seem to be some issues with Fonts and text extraction,  some issues with Images and </a:t>
            </a:r>
            <a:r>
              <a:rPr lang="en-US" baseline="0" dirty="0" err="1"/>
              <a:t>colorspaces</a:t>
            </a:r>
            <a:r>
              <a:rPr lang="en-US" baseline="0" dirty="0"/>
              <a:t>.  The next question is: are these issues widespread or primarily affecting particular files.  But before I go there, let’s take a different tack for a bit.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19</a:t>
            </a:fld>
            <a:endParaRPr lang="en-US"/>
          </a:p>
        </p:txBody>
      </p:sp>
    </p:spTree>
    <p:extLst>
      <p:ext uri="{BB962C8B-B14F-4D97-AF65-F5344CB8AC3E}">
        <p14:creationId xmlns:p14="http://schemas.microsoft.com/office/powerpoint/2010/main" val="2597685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query, we are looking for Documents with indirect objects that trigger different exceptions for the same indirect object.  Which typically occurs when the object is passed to a different function which handles the object differently.  On the next slide, I’ve matched up some of these errors side-by-side to give you a flavor of that…</a:t>
            </a:r>
          </a:p>
        </p:txBody>
      </p:sp>
      <p:sp>
        <p:nvSpPr>
          <p:cNvPr id="4" name="Slide Number Placeholder 3"/>
          <p:cNvSpPr>
            <a:spLocks noGrp="1"/>
          </p:cNvSpPr>
          <p:nvPr>
            <p:ph type="sldNum" sz="quarter" idx="5"/>
          </p:nvPr>
        </p:nvSpPr>
        <p:spPr/>
        <p:txBody>
          <a:bodyPr/>
          <a:lstStyle/>
          <a:p>
            <a:fld id="{08C491E2-B0BC-4E9B-93F2-138A69F2AFA7}" type="slidenum">
              <a:rPr lang="en-US" smtClean="0"/>
              <a:t>20</a:t>
            </a:fld>
            <a:endParaRPr lang="en-US"/>
          </a:p>
        </p:txBody>
      </p:sp>
    </p:spTree>
    <p:extLst>
      <p:ext uri="{BB962C8B-B14F-4D97-AF65-F5344CB8AC3E}">
        <p14:creationId xmlns:p14="http://schemas.microsoft.com/office/powerpoint/2010/main" val="3334779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it seems that </a:t>
            </a:r>
            <a:r>
              <a:rPr lang="en-US" dirty="0" err="1"/>
              <a:t>PDEFormCreateFromCosObj</a:t>
            </a:r>
            <a:r>
              <a:rPr lang="en-US" dirty="0"/>
              <a:t> will complain “Bad Parameter” for pretty much any issue in the Content Stream of an indirect Object while enumerating the elements of that content stream gives a more fine-grained picture of the issue. </a:t>
            </a:r>
          </a:p>
          <a:p>
            <a:endParaRPr lang="en-US" dirty="0"/>
          </a:p>
          <a:p>
            <a:r>
              <a:rPr lang="en-US" dirty="0"/>
              <a:t>End-of-sidebar, back to where we were on </a:t>
            </a:r>
            <a:r>
              <a:rPr lang="en-US" baseline="0" dirty="0"/>
              <a:t>whether these errors widespread or just massively affecting particular files, let’s consider the next query.</a:t>
            </a:r>
            <a:endParaRPr lang="en-US" dirty="0"/>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21</a:t>
            </a:fld>
            <a:endParaRPr lang="en-US"/>
          </a:p>
        </p:txBody>
      </p:sp>
    </p:spTree>
    <p:extLst>
      <p:ext uri="{BB962C8B-B14F-4D97-AF65-F5344CB8AC3E}">
        <p14:creationId xmlns:p14="http://schemas.microsoft.com/office/powerpoint/2010/main" val="2366346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Essentially, in how many documents did we see at least one error for a particular function call?</a:t>
            </a:r>
          </a:p>
          <a:p>
            <a:r>
              <a:rPr lang="en-US" dirty="0"/>
              <a:t>Note that for the next slide, the list of functions is actually going to be ordered by count rather function name.  The sorting was done in Excel rather than via the SQL query.</a:t>
            </a:r>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22</a:t>
            </a:fld>
            <a:endParaRPr lang="en-US"/>
          </a:p>
        </p:txBody>
      </p:sp>
    </p:spTree>
    <p:extLst>
      <p:ext uri="{BB962C8B-B14F-4D97-AF65-F5344CB8AC3E}">
        <p14:creationId xmlns:p14="http://schemas.microsoft.com/office/powerpoint/2010/main" val="387916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picture changes quite</a:t>
            </a:r>
            <a:r>
              <a:rPr lang="en-US" baseline="0" dirty="0"/>
              <a:t> a bit from what we saw 4 slides ago.  </a:t>
            </a:r>
            <a:r>
              <a:rPr lang="en-US" baseline="0" dirty="0" err="1"/>
              <a:t>PDEEnumElements</a:t>
            </a:r>
            <a:r>
              <a:rPr lang="en-US" baseline="0" dirty="0"/>
              <a:t> is triggering exceptions in the most documents.  Exceptions from this call most likely reflect problems in the content streams of Pages and Form </a:t>
            </a:r>
            <a:r>
              <a:rPr lang="en-US" baseline="0" dirty="0" err="1"/>
              <a:t>XObjects</a:t>
            </a:r>
            <a:r>
              <a:rPr lang="en-US" baseline="0" dirty="0"/>
              <a:t>.  Likewise, we are seeing </a:t>
            </a:r>
            <a:r>
              <a:rPr lang="en-US" baseline="0" dirty="0" err="1"/>
              <a:t>WordFinder</a:t>
            </a:r>
            <a:r>
              <a:rPr lang="en-US" baseline="0" dirty="0"/>
              <a:t> as more widespread exceptions.  And problems with tagged PDFs drop more towards the middle of the Pack.</a:t>
            </a:r>
          </a:p>
          <a:p>
            <a:endParaRPr lang="en-US" baseline="0" dirty="0"/>
          </a:p>
          <a:p>
            <a:r>
              <a:rPr lang="en-US" baseline="0" dirty="0"/>
              <a:t>The next step in this progression is: what happens if you forgive small errors, like missing required entries where you might be able assume a reasonable default, for example? How does this picture change?</a:t>
            </a:r>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23</a:t>
            </a:fld>
            <a:endParaRPr lang="en-US"/>
          </a:p>
        </p:txBody>
      </p:sp>
    </p:spTree>
    <p:extLst>
      <p:ext uri="{BB962C8B-B14F-4D97-AF65-F5344CB8AC3E}">
        <p14:creationId xmlns:p14="http://schemas.microsoft.com/office/powerpoint/2010/main" val="298516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a:t>
            </a:r>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2</a:t>
            </a:fld>
            <a:endParaRPr lang="en-US"/>
          </a:p>
        </p:txBody>
      </p:sp>
    </p:spTree>
    <p:extLst>
      <p:ext uri="{BB962C8B-B14F-4D97-AF65-F5344CB8AC3E}">
        <p14:creationId xmlns:p14="http://schemas.microsoft.com/office/powerpoint/2010/main" val="2776105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Most dramatic effect of allowing a relaxed syntax is on </a:t>
            </a:r>
            <a:r>
              <a:rPr lang="en-US" dirty="0" err="1"/>
              <a:t>PDEFontGetAttrs</a:t>
            </a:r>
            <a:r>
              <a:rPr lang="en-US" dirty="0"/>
              <a:t>, so on font attributes, which likely has a carry-over effect on </a:t>
            </a:r>
            <a:r>
              <a:rPr lang="en-US" dirty="0" err="1"/>
              <a:t>PDFFontFromCostObj</a:t>
            </a:r>
            <a:r>
              <a:rPr lang="en-US" dirty="0"/>
              <a:t>, and on Text Extraction, though curiously </a:t>
            </a:r>
            <a:r>
              <a:rPr lang="en-US" dirty="0" err="1"/>
              <a:t>PDEFontCreateFromCosObj</a:t>
            </a:r>
            <a:r>
              <a:rPr lang="en-US" dirty="0"/>
              <a:t> exceptions actually go up with relaxed syntax.</a:t>
            </a:r>
          </a:p>
          <a:p>
            <a:endParaRPr lang="en-US" dirty="0"/>
          </a:p>
          <a:p>
            <a:r>
              <a:rPr lang="en-US" dirty="0"/>
              <a:t>With Relaxed syntax turned on, the same files processed had 88 more files where no errors were reported. The  percentage of files with errors dropped from 5.4% to 4.6%, a decrease of around 14%.  However, the total error count recorded went up by nearly 2600, an increase of about 3.3% </a:t>
            </a:r>
          </a:p>
          <a:p>
            <a:endParaRPr lang="en-US" dirty="0"/>
          </a:p>
          <a:p>
            <a:r>
              <a:rPr lang="en-US" dirty="0"/>
              <a:t>TODO: Summarize this sequence.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24</a:t>
            </a:fld>
            <a:endParaRPr lang="en-US"/>
          </a:p>
        </p:txBody>
      </p:sp>
    </p:spTree>
    <p:extLst>
      <p:ext uri="{BB962C8B-B14F-4D97-AF65-F5344CB8AC3E}">
        <p14:creationId xmlns:p14="http://schemas.microsoft.com/office/powerpoint/2010/main" val="3026685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opinion from looking at the repositories and comparing.  The internal </a:t>
            </a:r>
            <a:r>
              <a:rPr lang="en-US" dirty="0" err="1"/>
              <a:t>reposity</a:t>
            </a:r>
            <a:r>
              <a:rPr lang="en-US" dirty="0"/>
              <a:t> is smaller, but newer. Older repository has more inertia to it.</a:t>
            </a:r>
          </a:p>
          <a:p>
            <a:endParaRPr lang="en-US" dirty="0"/>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25</a:t>
            </a:fld>
            <a:endParaRPr lang="en-US"/>
          </a:p>
        </p:txBody>
      </p:sp>
    </p:spTree>
    <p:extLst>
      <p:ext uri="{BB962C8B-B14F-4D97-AF65-F5344CB8AC3E}">
        <p14:creationId xmlns:p14="http://schemas.microsoft.com/office/powerpoint/2010/main" val="1721355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Transition to discussing PDF Checker?</a:t>
            </a:r>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26</a:t>
            </a:fld>
            <a:endParaRPr lang="en-US"/>
          </a:p>
        </p:txBody>
      </p:sp>
    </p:spTree>
    <p:extLst>
      <p:ext uri="{BB962C8B-B14F-4D97-AF65-F5344CB8AC3E}">
        <p14:creationId xmlns:p14="http://schemas.microsoft.com/office/powerpoint/2010/main" val="331380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27</a:t>
            </a:fld>
            <a:endParaRPr lang="en-US"/>
          </a:p>
        </p:txBody>
      </p:sp>
    </p:spTree>
    <p:extLst>
      <p:ext uri="{BB962C8B-B14F-4D97-AF65-F5344CB8AC3E}">
        <p14:creationId xmlns:p14="http://schemas.microsoft.com/office/powerpoint/2010/main" val="2833800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28</a:t>
            </a:fld>
            <a:endParaRPr lang="en-US"/>
          </a:p>
        </p:txBody>
      </p:sp>
    </p:spTree>
    <p:extLst>
      <p:ext uri="{BB962C8B-B14F-4D97-AF65-F5344CB8AC3E}">
        <p14:creationId xmlns:p14="http://schemas.microsoft.com/office/powerpoint/2010/main" val="337604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29</a:t>
            </a:fld>
            <a:endParaRPr lang="en-US"/>
          </a:p>
        </p:txBody>
      </p:sp>
    </p:spTree>
    <p:extLst>
      <p:ext uri="{BB962C8B-B14F-4D97-AF65-F5344CB8AC3E}">
        <p14:creationId xmlns:p14="http://schemas.microsoft.com/office/powerpoint/2010/main" val="4071904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31</a:t>
            </a:fld>
            <a:endParaRPr lang="en-US"/>
          </a:p>
        </p:txBody>
      </p:sp>
    </p:spTree>
    <p:extLst>
      <p:ext uri="{BB962C8B-B14F-4D97-AF65-F5344CB8AC3E}">
        <p14:creationId xmlns:p14="http://schemas.microsoft.com/office/powerpoint/2010/main" val="2879276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is our old logo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8C0AB4-8DAC-491D-A67B-0DF39674F9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952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34</a:t>
            </a:fld>
            <a:endParaRPr lang="en-US"/>
          </a:p>
        </p:txBody>
      </p:sp>
    </p:spTree>
    <p:extLst>
      <p:ext uri="{BB962C8B-B14F-4D97-AF65-F5344CB8AC3E}">
        <p14:creationId xmlns:p14="http://schemas.microsoft.com/office/powerpoint/2010/main" val="327435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PDF is its own unique pebble, different in some ways from all the others, but if examined at some remove, we can see that some have similar mineral composition, and some are less similar than others. </a:t>
            </a:r>
          </a:p>
          <a:p>
            <a:endParaRPr lang="en-US" dirty="0"/>
          </a:p>
          <a:p>
            <a:r>
              <a:rPr lang="en-US" dirty="0"/>
              <a:t>Looking at PDFs as an Aggregate, it becomes clear, that really PDF is not a single format, it is  a bunch.</a:t>
            </a:r>
          </a:p>
          <a:p>
            <a:r>
              <a:rPr lang="en-US" dirty="0"/>
              <a:t>PDF is not PostScript, which means it is not a programming language that can change its own rendering.  However from</a:t>
            </a:r>
            <a:r>
              <a:rPr lang="en-US" baseline="0" dirty="0"/>
              <a:t> PostScript PDF</a:t>
            </a:r>
            <a:r>
              <a:rPr lang="en-US" dirty="0"/>
              <a:t> inherits and extends a powerful set of primitives from Postscript which allows quite a bit of flexibility in constructing documents. It internally supports a number of font formats and image formats which means that pictures that look identical could be stored in entirely different ways within a PDF. Alternatively a document that is constructed the same might end up looking slightly differently because, say, the fonts may be different versions of themselves.</a:t>
            </a:r>
          </a:p>
          <a:p>
            <a:r>
              <a:rPr lang="en-US" dirty="0"/>
              <a:t>How does</a:t>
            </a:r>
            <a:r>
              <a:rPr lang="en-US" baseline="0" dirty="0"/>
              <a:t> one </a:t>
            </a:r>
            <a:r>
              <a:rPr lang="en-US" dirty="0"/>
              <a:t>go about finding PDFs that are internally similar</a:t>
            </a:r>
            <a:r>
              <a:rPr lang="en-US" baseline="0" dirty="0"/>
              <a:t> or dissimilar </a:t>
            </a:r>
            <a:r>
              <a:rPr lang="en-US" dirty="0"/>
              <a:t>to what you are looking for?    </a:t>
            </a:r>
          </a:p>
        </p:txBody>
      </p:sp>
      <p:sp>
        <p:nvSpPr>
          <p:cNvPr id="4" name="Slide Number Placeholder 3"/>
          <p:cNvSpPr>
            <a:spLocks noGrp="1"/>
          </p:cNvSpPr>
          <p:nvPr>
            <p:ph type="sldNum" sz="quarter" idx="5"/>
          </p:nvPr>
        </p:nvSpPr>
        <p:spPr/>
        <p:txBody>
          <a:bodyPr/>
          <a:lstStyle/>
          <a:p>
            <a:fld id="{08C491E2-B0BC-4E9B-93F2-138A69F2AFA7}" type="slidenum">
              <a:rPr lang="en-US" smtClean="0"/>
              <a:t>3</a:t>
            </a:fld>
            <a:endParaRPr lang="en-US"/>
          </a:p>
        </p:txBody>
      </p:sp>
    </p:spTree>
    <p:extLst>
      <p:ext uri="{BB962C8B-B14F-4D97-AF65-F5344CB8AC3E}">
        <p14:creationId xmlns:p14="http://schemas.microsoft.com/office/powerpoint/2010/main" val="244846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PDF developers, we are used to thinking of the internals of PDFs as being a tree or a collection of trees rooted</a:t>
            </a:r>
            <a:r>
              <a:rPr lang="en-US" baseline="0" dirty="0"/>
              <a:t> in the Catalog dictionary.</a:t>
            </a:r>
          </a:p>
          <a:p>
            <a:r>
              <a:rPr lang="en-US" baseline="0" dirty="0"/>
              <a:t>But if you read the PDF specification…not too closely, and kind of tongue-in-cheek, you could also consider PDFs as made up of collections of Tables.  As in a SQL database.   This is not completely out of left fields as, the Man behind the Camelot Paper, John Warnock, codeveloped </a:t>
            </a:r>
            <a:r>
              <a:rPr lang="en-US" dirty="0"/>
              <a:t>the "The Evans and Sutherland Design System" for producing 3-dimensional graphical databases both for the Evans &amp; Sutherland CAD/CAM Picture System and for custom-built simulation machines. (https://historyofinformation.com/detail.php?entryid=1213).   Once you start thinking of a PDF object</a:t>
            </a:r>
            <a:r>
              <a:rPr lang="en-US" baseline="0" dirty="0"/>
              <a:t> collection as potentially a row entry in a database, You can externalize some of this data into an actual SQL database so that you can do various queries to find the sorts of PDFs that might have the internal features that you are looking for.  So let’s look at a couple of collections of PDFs. </a:t>
            </a:r>
            <a:endParaRPr lang="en-US" dirty="0"/>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4</a:t>
            </a:fld>
            <a:endParaRPr lang="en-US"/>
          </a:p>
        </p:txBody>
      </p:sp>
    </p:spTree>
    <p:extLst>
      <p:ext uri="{BB962C8B-B14F-4D97-AF65-F5344CB8AC3E}">
        <p14:creationId xmlns:p14="http://schemas.microsoft.com/office/powerpoint/2010/main" val="4246869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proceed farther, I would like to make clear, that with this database-driven approach to analyzing a set of PDFs,  We are essentially looking at document metadata in the broadest sense of the word. Specifically, We are strictly looking at 1. Document Metadata 2. Structural elements of the documents and 3. Errors triggered while parsing the documents. No page content is being captured in these databases.  Nor will we be sharing anything that might remotely be considered sensitive or a privacy issue. </a:t>
            </a:r>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5</a:t>
            </a:fld>
            <a:endParaRPr lang="en-US"/>
          </a:p>
        </p:txBody>
      </p:sp>
    </p:spTree>
    <p:extLst>
      <p:ext uri="{BB962C8B-B14F-4D97-AF65-F5344CB8AC3E}">
        <p14:creationId xmlns:p14="http://schemas.microsoft.com/office/powerpoint/2010/main" val="320294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a certain number of files are excluded from these databases.  The most important exclusion is that they have to be openable as PDFs with APDFL.  This excludes a number of damaged files, but also files that require a password to be opened, and Adobe encrypted eBooks.  Also, this is a toggle in my tool, but XFA PDFs are excluded from this set of databases.</a:t>
            </a:r>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6</a:t>
            </a:fld>
            <a:endParaRPr lang="en-US"/>
          </a:p>
        </p:txBody>
      </p:sp>
    </p:spTree>
    <p:extLst>
      <p:ext uri="{BB962C8B-B14F-4D97-AF65-F5344CB8AC3E}">
        <p14:creationId xmlns:p14="http://schemas.microsoft.com/office/powerpoint/2010/main" val="166617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two collections are going to be color-coded: Orange</a:t>
            </a:r>
            <a:r>
              <a:rPr lang="en-US" baseline="0" dirty="0"/>
              <a:t> for files that are largely either internally generated or came from customers reporting issues involving products we support over the course of many, many years.  Blue largely coming to us via our </a:t>
            </a:r>
            <a:r>
              <a:rPr lang="en-US" baseline="0" dirty="0" err="1"/>
              <a:t>WebDemos</a:t>
            </a:r>
            <a:r>
              <a:rPr lang="en-US" baseline="0" dirty="0"/>
              <a:t>, so from random folk from around the internet.  The internal collection has 6 times as many files, but on average they are about half as small as the external PDFs. Note that these sets have constructed in such as way as to exclude obvious duplicates based on document’s unique IDs, but these are optional and no cryptographic hashes were calculated to bring that number down further.  The one surprising thing from comparing these two  collections in this way is that the external repository’s percent of tagged PDFs  is roughly three times higher than the files from the internal repository.  Are these collections different in other ways?</a:t>
            </a:r>
            <a:endParaRPr lang="en-US" dirty="0"/>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7</a:t>
            </a:fld>
            <a:endParaRPr lang="en-US"/>
          </a:p>
        </p:txBody>
      </p:sp>
    </p:spTree>
    <p:extLst>
      <p:ext uri="{BB962C8B-B14F-4D97-AF65-F5344CB8AC3E}">
        <p14:creationId xmlns:p14="http://schemas.microsoft.com/office/powerpoint/2010/main" val="193341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files that come from our inside file set skew overwhelmingly towards version 1.6, which is the default for APDFL; while the files from our outside sources show more of a bell-curve distribution with most being version 1.4.</a:t>
            </a:r>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9</a:t>
            </a:fld>
            <a:endParaRPr lang="en-US"/>
          </a:p>
        </p:txBody>
      </p:sp>
    </p:spTree>
    <p:extLst>
      <p:ext uri="{BB962C8B-B14F-4D97-AF65-F5344CB8AC3E}">
        <p14:creationId xmlns:p14="http://schemas.microsoft.com/office/powerpoint/2010/main" val="9676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dominant flavor of PDF/A for both repositories is still PDF/A-1b, though the outside repository seems to have more examples of newer versions of PDF/A both on an absolute and relative basis. </a:t>
            </a:r>
          </a:p>
          <a:p>
            <a:endParaRPr lang="en-US" dirty="0"/>
          </a:p>
        </p:txBody>
      </p:sp>
      <p:sp>
        <p:nvSpPr>
          <p:cNvPr id="4" name="Slide Number Placeholder 3"/>
          <p:cNvSpPr>
            <a:spLocks noGrp="1"/>
          </p:cNvSpPr>
          <p:nvPr>
            <p:ph type="sldNum" sz="quarter" idx="5"/>
          </p:nvPr>
        </p:nvSpPr>
        <p:spPr/>
        <p:txBody>
          <a:bodyPr/>
          <a:lstStyle/>
          <a:p>
            <a:fld id="{08C491E2-B0BC-4E9B-93F2-138A69F2AFA7}" type="slidenum">
              <a:rPr lang="en-US" smtClean="0"/>
              <a:t>11</a:t>
            </a:fld>
            <a:endParaRPr lang="en-US"/>
          </a:p>
        </p:txBody>
      </p:sp>
    </p:spTree>
    <p:extLst>
      <p:ext uri="{BB962C8B-B14F-4D97-AF65-F5344CB8AC3E}">
        <p14:creationId xmlns:p14="http://schemas.microsoft.com/office/powerpoint/2010/main" val="36945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14CB0B-E72A-4455-8B0C-813AC1D24F37}"/>
              </a:ext>
            </a:extLst>
          </p:cNvPr>
          <p:cNvSpPr/>
          <p:nvPr userDrawn="1"/>
        </p:nvSpPr>
        <p:spPr>
          <a:xfrm>
            <a:off x="0" y="-47172"/>
            <a:ext cx="12192000" cy="690517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366EABCB-AB8A-4A54-BA70-D50230A22BD0}"/>
              </a:ext>
            </a:extLst>
          </p:cNvPr>
          <p:cNvSpPr>
            <a:spLocks noGrp="1"/>
          </p:cNvSpPr>
          <p:nvPr>
            <p:ph type="body" sz="quarter" idx="10" hasCustomPrompt="1"/>
          </p:nvPr>
        </p:nvSpPr>
        <p:spPr>
          <a:xfrm>
            <a:off x="242888" y="2565400"/>
            <a:ext cx="9815512" cy="1652588"/>
          </a:xfrm>
        </p:spPr>
        <p:txBody>
          <a:bodyPr anchor="ctr">
            <a:noAutofit/>
          </a:bodyPr>
          <a:lstStyle>
            <a:lvl1pPr marL="0" indent="0">
              <a:buNone/>
              <a:defRPr sz="6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title section</a:t>
            </a:r>
          </a:p>
        </p:txBody>
      </p:sp>
      <p:sp>
        <p:nvSpPr>
          <p:cNvPr id="16" name="Text Placeholder 14">
            <a:extLst>
              <a:ext uri="{FF2B5EF4-FFF2-40B4-BE49-F238E27FC236}">
                <a16:creationId xmlns:a16="http://schemas.microsoft.com/office/drawing/2014/main" id="{A097F47E-B2D4-4DB8-AF3C-021C439E232E}"/>
              </a:ext>
            </a:extLst>
          </p:cNvPr>
          <p:cNvSpPr>
            <a:spLocks noGrp="1"/>
          </p:cNvSpPr>
          <p:nvPr>
            <p:ph type="body" sz="quarter" idx="11" hasCustomPrompt="1"/>
          </p:nvPr>
        </p:nvSpPr>
        <p:spPr>
          <a:xfrm>
            <a:off x="242888" y="4217988"/>
            <a:ext cx="9815512" cy="633946"/>
          </a:xfrm>
        </p:spPr>
        <p:txBody>
          <a:bodyPr anchor="ctr">
            <a:noAutofit/>
          </a:bodyPr>
          <a:lstStyle>
            <a:lvl1pPr marL="0" indent="0">
              <a:buNone/>
              <a:defRPr sz="2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subheading</a:t>
            </a:r>
          </a:p>
        </p:txBody>
      </p:sp>
      <p:sp>
        <p:nvSpPr>
          <p:cNvPr id="17" name="Oval 16">
            <a:extLst>
              <a:ext uri="{FF2B5EF4-FFF2-40B4-BE49-F238E27FC236}">
                <a16:creationId xmlns:a16="http://schemas.microsoft.com/office/drawing/2014/main" id="{9C19BDEB-CEE7-4A38-BBAF-B41902F260AE}"/>
              </a:ext>
            </a:extLst>
          </p:cNvPr>
          <p:cNvSpPr/>
          <p:nvPr userDrawn="1"/>
        </p:nvSpPr>
        <p:spPr>
          <a:xfrm>
            <a:off x="9535124" y="-1008689"/>
            <a:ext cx="4180876" cy="4180876"/>
          </a:xfrm>
          <a:prstGeom prst="ellipse">
            <a:avLst/>
          </a:prstGeom>
          <a:solidFill>
            <a:schemeClr val="accent3">
              <a:alpha val="4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AC95D7C-4892-4CA6-9E27-E34EE04CEBF6}"/>
              </a:ext>
            </a:extLst>
          </p:cNvPr>
          <p:cNvSpPr/>
          <p:nvPr userDrawn="1"/>
        </p:nvSpPr>
        <p:spPr>
          <a:xfrm>
            <a:off x="9234036" y="-751876"/>
            <a:ext cx="4180876" cy="4180876"/>
          </a:xfrm>
          <a:prstGeom prst="ellipse">
            <a:avLst/>
          </a:prstGeom>
          <a:solidFill>
            <a:schemeClr val="bg1">
              <a:alpha val="1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A2EEEC60-D54B-43D1-B7EC-4691892B5032}"/>
              </a:ext>
            </a:extLst>
          </p:cNvPr>
          <p:cNvSpPr/>
          <p:nvPr userDrawn="1"/>
        </p:nvSpPr>
        <p:spPr>
          <a:xfrm rot="7981859">
            <a:off x="9837836" y="5316126"/>
            <a:ext cx="4463613" cy="3847942"/>
          </a:xfrm>
          <a:prstGeom prst="triangle">
            <a:avLst/>
          </a:prstGeom>
          <a:solidFill>
            <a:schemeClr val="accent3">
              <a:lumMod val="60000"/>
              <a:lumOff val="40000"/>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1" name="Isosceles Triangle 20">
            <a:extLst>
              <a:ext uri="{FF2B5EF4-FFF2-40B4-BE49-F238E27FC236}">
                <a16:creationId xmlns:a16="http://schemas.microsoft.com/office/drawing/2014/main" id="{1F3071CA-5EC1-4944-9F41-7D78B63B4881}"/>
              </a:ext>
            </a:extLst>
          </p:cNvPr>
          <p:cNvSpPr/>
          <p:nvPr userDrawn="1"/>
        </p:nvSpPr>
        <p:spPr>
          <a:xfrm rot="7981859">
            <a:off x="9990236" y="5468526"/>
            <a:ext cx="4463613" cy="3847942"/>
          </a:xfrm>
          <a:prstGeom prst="triangle">
            <a:avLst/>
          </a:prstGeom>
          <a:solidFill>
            <a:schemeClr val="accent3">
              <a:lumMod val="60000"/>
              <a:lumOff val="40000"/>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2" name="Isosceles Triangle 21">
            <a:extLst>
              <a:ext uri="{FF2B5EF4-FFF2-40B4-BE49-F238E27FC236}">
                <a16:creationId xmlns:a16="http://schemas.microsoft.com/office/drawing/2014/main" id="{635CB18E-8E1D-4C96-A0DC-2B6252701032}"/>
              </a:ext>
            </a:extLst>
          </p:cNvPr>
          <p:cNvSpPr/>
          <p:nvPr userDrawn="1"/>
        </p:nvSpPr>
        <p:spPr>
          <a:xfrm rot="7981859">
            <a:off x="10142636" y="5620926"/>
            <a:ext cx="4463613" cy="3847942"/>
          </a:xfrm>
          <a:prstGeom prst="triangle">
            <a:avLst/>
          </a:prstGeom>
          <a:solidFill>
            <a:schemeClr val="accent3">
              <a:lumMod val="60000"/>
              <a:lumOff val="40000"/>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4" name="Isosceles Triangle 23">
            <a:extLst>
              <a:ext uri="{FF2B5EF4-FFF2-40B4-BE49-F238E27FC236}">
                <a16:creationId xmlns:a16="http://schemas.microsoft.com/office/drawing/2014/main" id="{E3611F08-F520-4872-82A4-6ADB85A7F606}"/>
              </a:ext>
            </a:extLst>
          </p:cNvPr>
          <p:cNvSpPr/>
          <p:nvPr userDrawn="1"/>
        </p:nvSpPr>
        <p:spPr>
          <a:xfrm rot="18900000">
            <a:off x="-2698150" y="-2527337"/>
            <a:ext cx="4463613" cy="3847942"/>
          </a:xfrm>
          <a:prstGeom prst="triangle">
            <a:avLst/>
          </a:prstGeom>
          <a:solidFill>
            <a:srgbClr val="E7E6E6">
              <a:alpha val="2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5" name="Isosceles Triangle 24">
            <a:extLst>
              <a:ext uri="{FF2B5EF4-FFF2-40B4-BE49-F238E27FC236}">
                <a16:creationId xmlns:a16="http://schemas.microsoft.com/office/drawing/2014/main" id="{BC5298F8-5C0D-4DFE-A82B-9CB42AD0BCE6}"/>
              </a:ext>
            </a:extLst>
          </p:cNvPr>
          <p:cNvSpPr/>
          <p:nvPr userDrawn="1"/>
        </p:nvSpPr>
        <p:spPr>
          <a:xfrm rot="18900000">
            <a:off x="-2545750" y="-2374937"/>
            <a:ext cx="4463613" cy="3847942"/>
          </a:xfrm>
          <a:prstGeom prst="triangle">
            <a:avLst/>
          </a:prstGeom>
          <a:solidFill>
            <a:srgbClr val="E7E6E6">
              <a:alpha val="2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6" name="Isosceles Triangle 25">
            <a:extLst>
              <a:ext uri="{FF2B5EF4-FFF2-40B4-BE49-F238E27FC236}">
                <a16:creationId xmlns:a16="http://schemas.microsoft.com/office/drawing/2014/main" id="{92C42B0F-0346-40A5-A7D9-61987AB09AE5}"/>
              </a:ext>
            </a:extLst>
          </p:cNvPr>
          <p:cNvSpPr/>
          <p:nvPr userDrawn="1"/>
        </p:nvSpPr>
        <p:spPr>
          <a:xfrm rot="18900000">
            <a:off x="-2393350" y="-2222537"/>
            <a:ext cx="4463613" cy="3847942"/>
          </a:xfrm>
          <a:prstGeom prst="triangle">
            <a:avLst/>
          </a:prstGeom>
          <a:solidFill>
            <a:schemeClr val="accent3">
              <a:lumMod val="60000"/>
              <a:lumOff val="40000"/>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7" name="Rectangle 26">
            <a:extLst>
              <a:ext uri="{FF2B5EF4-FFF2-40B4-BE49-F238E27FC236}">
                <a16:creationId xmlns:a16="http://schemas.microsoft.com/office/drawing/2014/main" id="{BB1863B9-015C-45EA-93D7-D5D888985647}"/>
              </a:ext>
            </a:extLst>
          </p:cNvPr>
          <p:cNvSpPr/>
          <p:nvPr userDrawn="1"/>
        </p:nvSpPr>
        <p:spPr>
          <a:xfrm>
            <a:off x="242888" y="2534998"/>
            <a:ext cx="1463040" cy="9593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pic>
        <p:nvPicPr>
          <p:cNvPr id="29" name="Picture 28">
            <a:extLst>
              <a:ext uri="{FF2B5EF4-FFF2-40B4-BE49-F238E27FC236}">
                <a16:creationId xmlns:a16="http://schemas.microsoft.com/office/drawing/2014/main" id="{051ED51F-9446-42C5-9967-A564EC30DB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809" y="6056749"/>
            <a:ext cx="2206927" cy="618133"/>
          </a:xfrm>
          <a:prstGeom prst="rect">
            <a:avLst/>
          </a:prstGeom>
        </p:spPr>
      </p:pic>
    </p:spTree>
    <p:extLst>
      <p:ext uri="{BB962C8B-B14F-4D97-AF65-F5344CB8AC3E}">
        <p14:creationId xmlns:p14="http://schemas.microsoft.com/office/powerpoint/2010/main" val="3170416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_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11353800" cy="1690688"/>
          </a:xfrm>
        </p:spPr>
        <p:txBody>
          <a:bodyPr/>
          <a:lstStyle>
            <a:lvl1pPr>
              <a:defRPr/>
            </a:lvl1pPr>
          </a:lstStyle>
          <a:p>
            <a:r>
              <a:rPr lang="en-US" dirty="0"/>
              <a:t>Body Section</a:t>
            </a:r>
          </a:p>
        </p:txBody>
      </p:sp>
      <p:sp>
        <p:nvSpPr>
          <p:cNvPr id="3" name="Content Placeholder 2"/>
          <p:cNvSpPr>
            <a:spLocks noGrp="1"/>
          </p:cNvSpPr>
          <p:nvPr>
            <p:ph sz="half" idx="1" hasCustomPrompt="1"/>
          </p:nvPr>
        </p:nvSpPr>
        <p:spPr>
          <a:xfrm>
            <a:off x="838199" y="2495334"/>
            <a:ext cx="10192657" cy="3681628"/>
          </a:xfrm>
        </p:spPr>
        <p:txBody>
          <a:bodyPr>
            <a:normAutofit/>
          </a:bodyPr>
          <a:lstStyle>
            <a:lvl1pPr>
              <a:defRPr sz="1800"/>
            </a:lvl1pPr>
          </a:lstStyle>
          <a:p>
            <a:pPr lvl="0"/>
            <a:r>
              <a:rPr lang="en-US" dirty="0"/>
              <a:t>Use this for two column layouts</a:t>
            </a:r>
          </a:p>
        </p:txBody>
      </p:sp>
      <p:sp>
        <p:nvSpPr>
          <p:cNvPr id="8" name="Rectangle 7">
            <a:extLst>
              <a:ext uri="{FF2B5EF4-FFF2-40B4-BE49-F238E27FC236}">
                <a16:creationId xmlns:a16="http://schemas.microsoft.com/office/drawing/2014/main" id="{A044F8C7-3D76-417A-8585-33622AC06861}"/>
              </a:ext>
            </a:extLst>
          </p:cNvPr>
          <p:cNvSpPr/>
          <p:nvPr userDrawn="1"/>
        </p:nvSpPr>
        <p:spPr>
          <a:xfrm>
            <a:off x="964358" y="326796"/>
            <a:ext cx="1463040" cy="9593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sp>
        <p:nvSpPr>
          <p:cNvPr id="10" name="Rectangle 9">
            <a:extLst>
              <a:ext uri="{FF2B5EF4-FFF2-40B4-BE49-F238E27FC236}">
                <a16:creationId xmlns:a16="http://schemas.microsoft.com/office/drawing/2014/main" id="{1532F2E2-754C-4E18-AEB7-8E7C1ED9EB0D}"/>
              </a:ext>
            </a:extLst>
          </p:cNvPr>
          <p:cNvSpPr/>
          <p:nvPr userDrawn="1"/>
        </p:nvSpPr>
        <p:spPr>
          <a:xfrm>
            <a:off x="0" y="-1"/>
            <a:ext cx="838200" cy="1690687"/>
          </a:xfrm>
          <a:prstGeom prst="rect">
            <a:avLst/>
          </a:prstGeom>
          <a:solidFill>
            <a:schemeClr val="tx1"/>
          </a:solidFill>
        </p:spPr>
        <p:txBody>
          <a:bodyPr vert="horz" lIns="91440" tIns="45720" rIns="91440" bIns="45720" rtlCol="0" anchor="ctr">
            <a:normAutofit/>
          </a:bodyPr>
          <a:lstStyle/>
          <a:p>
            <a:pPr lvl="0" defTabSz="914400">
              <a:lnSpc>
                <a:spcPct val="90000"/>
              </a:lnSpc>
              <a:spcBef>
                <a:spcPct val="0"/>
              </a:spcBef>
              <a:buNone/>
            </a:pPr>
            <a:endParaRPr lang="en-US" sz="4400" dirty="0">
              <a:solidFill>
                <a:schemeClr val="bg1"/>
              </a:solidFill>
              <a:latin typeface="+mj-lt"/>
              <a:ea typeface="+mj-ea"/>
              <a:cs typeface="+mj-cs"/>
            </a:endParaRPr>
          </a:p>
        </p:txBody>
      </p:sp>
      <p:sp>
        <p:nvSpPr>
          <p:cNvPr id="15" name="Oval 14">
            <a:extLst>
              <a:ext uri="{FF2B5EF4-FFF2-40B4-BE49-F238E27FC236}">
                <a16:creationId xmlns:a16="http://schemas.microsoft.com/office/drawing/2014/main" id="{ACA18A99-D9B4-4744-9A4B-CE584A8C31E5}"/>
              </a:ext>
            </a:extLst>
          </p:cNvPr>
          <p:cNvSpPr/>
          <p:nvPr userDrawn="1"/>
        </p:nvSpPr>
        <p:spPr>
          <a:xfrm>
            <a:off x="11702716" y="2238002"/>
            <a:ext cx="3398337" cy="3398337"/>
          </a:xfrm>
          <a:prstGeom prst="ellipse">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2653E5D-E652-42B9-89C8-85D277F73D77}"/>
              </a:ext>
            </a:extLst>
          </p:cNvPr>
          <p:cNvSpPr/>
          <p:nvPr userDrawn="1"/>
        </p:nvSpPr>
        <p:spPr>
          <a:xfrm>
            <a:off x="11506200" y="2261564"/>
            <a:ext cx="3398337" cy="3398337"/>
          </a:xfrm>
          <a:prstGeom prst="ellipse">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25BD307-E25D-497A-A25E-77C1D67302E2}"/>
              </a:ext>
            </a:extLst>
          </p:cNvPr>
          <p:cNvSpPr/>
          <p:nvPr userDrawn="1"/>
        </p:nvSpPr>
        <p:spPr>
          <a:xfrm>
            <a:off x="-2684083" y="2214440"/>
            <a:ext cx="3398337" cy="3398337"/>
          </a:xfrm>
          <a:prstGeom prst="ellipse">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FA035FB-CEE8-471D-AE48-3A742218C412}"/>
              </a:ext>
            </a:extLst>
          </p:cNvPr>
          <p:cNvSpPr/>
          <p:nvPr userDrawn="1"/>
        </p:nvSpPr>
        <p:spPr>
          <a:xfrm>
            <a:off x="-2880599" y="2238002"/>
            <a:ext cx="3398337" cy="3398337"/>
          </a:xfrm>
          <a:prstGeom prst="ellipse">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570A6F71-CD97-435C-BAF8-67FADEC9FAF1}"/>
              </a:ext>
            </a:extLst>
          </p:cNvPr>
          <p:cNvSpPr>
            <a:spLocks noGrp="1"/>
          </p:cNvSpPr>
          <p:nvPr>
            <p:ph sz="half" idx="10" hasCustomPrompt="1"/>
          </p:nvPr>
        </p:nvSpPr>
        <p:spPr>
          <a:xfrm>
            <a:off x="817382" y="1872181"/>
            <a:ext cx="10192657" cy="440574"/>
          </a:xfrm>
        </p:spPr>
        <p:txBody>
          <a:bodyPr/>
          <a:lstStyle>
            <a:lvl1pPr>
              <a:defRPr>
                <a:latin typeface="+mj-lt"/>
              </a:defRPr>
            </a:lvl1pPr>
          </a:lstStyle>
          <a:p>
            <a:pPr lvl="0"/>
            <a:r>
              <a:rPr lang="en-US" dirty="0"/>
              <a:t>Subheading</a:t>
            </a:r>
          </a:p>
        </p:txBody>
      </p:sp>
      <p:sp>
        <p:nvSpPr>
          <p:cNvPr id="22" name="Rectangle 21">
            <a:extLst>
              <a:ext uri="{FF2B5EF4-FFF2-40B4-BE49-F238E27FC236}">
                <a16:creationId xmlns:a16="http://schemas.microsoft.com/office/drawing/2014/main" id="{BD53F1F2-0495-4929-8A4C-36C32FA785DB}"/>
              </a:ext>
            </a:extLst>
          </p:cNvPr>
          <p:cNvSpPr/>
          <p:nvPr userDrawn="1"/>
        </p:nvSpPr>
        <p:spPr>
          <a:xfrm>
            <a:off x="0" y="6417425"/>
            <a:ext cx="12192000" cy="44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46A6C5E-75E3-4E91-9CAA-546917FEBDA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682" y="6476073"/>
            <a:ext cx="1210235" cy="338972"/>
          </a:xfrm>
          <a:prstGeom prst="rect">
            <a:avLst/>
          </a:prstGeom>
        </p:spPr>
      </p:pic>
      <p:sp>
        <p:nvSpPr>
          <p:cNvPr id="24" name="Rectangle 23">
            <a:extLst>
              <a:ext uri="{FF2B5EF4-FFF2-40B4-BE49-F238E27FC236}">
                <a16:creationId xmlns:a16="http://schemas.microsoft.com/office/drawing/2014/main" id="{7516E0A6-68F8-485B-B979-93B5CE4C2C09}"/>
              </a:ext>
            </a:extLst>
          </p:cNvPr>
          <p:cNvSpPr/>
          <p:nvPr userDrawn="1"/>
        </p:nvSpPr>
        <p:spPr>
          <a:xfrm>
            <a:off x="0" y="6637712"/>
            <a:ext cx="1046321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3E2F2B-D476-4FE1-88BB-E0FD953C9354}"/>
              </a:ext>
            </a:extLst>
          </p:cNvPr>
          <p:cNvSpPr/>
          <p:nvPr userDrawn="1"/>
        </p:nvSpPr>
        <p:spPr>
          <a:xfrm>
            <a:off x="10463213" y="6597968"/>
            <a:ext cx="121920" cy="121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041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ext_and_img_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ctr"/>
          <a:lstStyle>
            <a:lvl1pPr>
              <a:defRPr sz="3200"/>
            </a:lvl1pPr>
          </a:lstStyle>
          <a:p>
            <a:r>
              <a:rPr lang="en-US" dirty="0"/>
              <a:t>Text + Image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D319BBFF-E465-490B-BFBF-E854FA9D758A}"/>
              </a:ext>
            </a:extLst>
          </p:cNvPr>
          <p:cNvSpPr/>
          <p:nvPr userDrawn="1"/>
        </p:nvSpPr>
        <p:spPr>
          <a:xfrm>
            <a:off x="0" y="6417425"/>
            <a:ext cx="12192000" cy="44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1695F26-B50E-4477-B3AA-5E14FE03DE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682" y="6476073"/>
            <a:ext cx="1210235" cy="338972"/>
          </a:xfrm>
          <a:prstGeom prst="rect">
            <a:avLst/>
          </a:prstGeom>
        </p:spPr>
      </p:pic>
      <p:sp>
        <p:nvSpPr>
          <p:cNvPr id="10" name="Rectangle 9">
            <a:extLst>
              <a:ext uri="{FF2B5EF4-FFF2-40B4-BE49-F238E27FC236}">
                <a16:creationId xmlns:a16="http://schemas.microsoft.com/office/drawing/2014/main" id="{FB0A9F2A-0451-46F1-BA9F-80E8737A1FFF}"/>
              </a:ext>
            </a:extLst>
          </p:cNvPr>
          <p:cNvSpPr/>
          <p:nvPr userDrawn="1"/>
        </p:nvSpPr>
        <p:spPr>
          <a:xfrm>
            <a:off x="0" y="6637712"/>
            <a:ext cx="1046321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9446D16-6ED5-4BAD-B24B-EEE3851B3E1B}"/>
              </a:ext>
            </a:extLst>
          </p:cNvPr>
          <p:cNvSpPr/>
          <p:nvPr userDrawn="1"/>
        </p:nvSpPr>
        <p:spPr>
          <a:xfrm>
            <a:off x="10463213" y="6597968"/>
            <a:ext cx="121920" cy="121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DA2A79D-B1E8-48D8-A52D-B29369EF2901}"/>
              </a:ext>
            </a:extLst>
          </p:cNvPr>
          <p:cNvSpPr/>
          <p:nvPr userDrawn="1"/>
        </p:nvSpPr>
        <p:spPr>
          <a:xfrm>
            <a:off x="946416" y="631599"/>
            <a:ext cx="1463040" cy="9593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sp>
        <p:nvSpPr>
          <p:cNvPr id="14" name="Oval 13">
            <a:extLst>
              <a:ext uri="{FF2B5EF4-FFF2-40B4-BE49-F238E27FC236}">
                <a16:creationId xmlns:a16="http://schemas.microsoft.com/office/drawing/2014/main" id="{DCF30502-EA61-40BB-8E92-8AF23A64B503}"/>
              </a:ext>
            </a:extLst>
          </p:cNvPr>
          <p:cNvSpPr/>
          <p:nvPr userDrawn="1"/>
        </p:nvSpPr>
        <p:spPr>
          <a:xfrm>
            <a:off x="-2684083" y="2214440"/>
            <a:ext cx="3398337" cy="3398337"/>
          </a:xfrm>
          <a:prstGeom prst="ellipse">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036CE4C-E234-4831-86F2-170F67DD13F9}"/>
              </a:ext>
            </a:extLst>
          </p:cNvPr>
          <p:cNvSpPr/>
          <p:nvPr userDrawn="1"/>
        </p:nvSpPr>
        <p:spPr>
          <a:xfrm>
            <a:off x="-2880599" y="2238002"/>
            <a:ext cx="3398337" cy="3398337"/>
          </a:xfrm>
          <a:prstGeom prst="ellipse">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C918171-79E9-40CA-B3B2-108FFABAF69E}"/>
              </a:ext>
            </a:extLst>
          </p:cNvPr>
          <p:cNvSpPr/>
          <p:nvPr userDrawn="1"/>
        </p:nvSpPr>
        <p:spPr>
          <a:xfrm>
            <a:off x="11822946" y="2176364"/>
            <a:ext cx="3398337" cy="3398337"/>
          </a:xfrm>
          <a:prstGeom prst="ellipse">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3923D07-C703-456D-ACA0-F919F9E8729D}"/>
              </a:ext>
            </a:extLst>
          </p:cNvPr>
          <p:cNvSpPr/>
          <p:nvPr userDrawn="1"/>
        </p:nvSpPr>
        <p:spPr>
          <a:xfrm>
            <a:off x="11626430" y="2199926"/>
            <a:ext cx="3398337" cy="3398337"/>
          </a:xfrm>
          <a:prstGeom prst="ellipse">
            <a:avLst/>
          </a:prstGeom>
          <a:solidFill>
            <a:schemeClr val="accent2">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1828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Column_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11353800" cy="1690688"/>
          </a:xfrm>
        </p:spPr>
        <p:txBody>
          <a:bodyPr/>
          <a:lstStyle>
            <a:lvl1pPr>
              <a:defRPr/>
            </a:lvl1pPr>
          </a:lstStyle>
          <a:p>
            <a:r>
              <a:rPr lang="en-US" dirty="0"/>
              <a:t>Two column layout</a:t>
            </a:r>
          </a:p>
        </p:txBody>
      </p:sp>
      <p:sp>
        <p:nvSpPr>
          <p:cNvPr id="3" name="Content Placeholder 2"/>
          <p:cNvSpPr>
            <a:spLocks noGrp="1"/>
          </p:cNvSpPr>
          <p:nvPr>
            <p:ph sz="half" idx="1" hasCustomPrompt="1"/>
          </p:nvPr>
        </p:nvSpPr>
        <p:spPr>
          <a:xfrm>
            <a:off x="838200" y="1825625"/>
            <a:ext cx="5181600" cy="4351338"/>
          </a:xfrm>
        </p:spPr>
        <p:txBody>
          <a:bodyPr anchor="ctr">
            <a:normAutofit/>
          </a:bodyPr>
          <a:lstStyle>
            <a:lvl1pPr>
              <a:defRPr sz="1800"/>
            </a:lvl1pPr>
          </a:lstStyle>
          <a:p>
            <a:pPr lvl="0"/>
            <a:r>
              <a:rPr lang="en-US" dirty="0"/>
              <a:t>Use this for two column layouts</a:t>
            </a:r>
          </a:p>
        </p:txBody>
      </p:sp>
      <p:sp>
        <p:nvSpPr>
          <p:cNvPr id="4" name="Content Placeholder 3"/>
          <p:cNvSpPr>
            <a:spLocks noGrp="1"/>
          </p:cNvSpPr>
          <p:nvPr>
            <p:ph sz="half" idx="2"/>
          </p:nvPr>
        </p:nvSpPr>
        <p:spPr>
          <a:xfrm>
            <a:off x="6172200" y="1825625"/>
            <a:ext cx="5181600" cy="4351338"/>
          </a:xfrm>
        </p:spPr>
        <p:txBody>
          <a:bodyPr anchor="ctr">
            <a:normAutofit/>
          </a:bodyPr>
          <a:lstStyle>
            <a:lvl1pPr marL="0" indent="0">
              <a:buNone/>
              <a:defRPr sz="1800"/>
            </a:lvl1pPr>
          </a:lstStyle>
          <a:p>
            <a:pPr lvl="0"/>
            <a:endParaRPr lang="en-US" dirty="0"/>
          </a:p>
        </p:txBody>
      </p:sp>
      <p:sp>
        <p:nvSpPr>
          <p:cNvPr id="8" name="Rectangle 7">
            <a:extLst>
              <a:ext uri="{FF2B5EF4-FFF2-40B4-BE49-F238E27FC236}">
                <a16:creationId xmlns:a16="http://schemas.microsoft.com/office/drawing/2014/main" id="{A044F8C7-3D76-417A-8585-33622AC06861}"/>
              </a:ext>
            </a:extLst>
          </p:cNvPr>
          <p:cNvSpPr/>
          <p:nvPr userDrawn="1"/>
        </p:nvSpPr>
        <p:spPr>
          <a:xfrm>
            <a:off x="964358" y="326796"/>
            <a:ext cx="1463040" cy="9593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sp>
        <p:nvSpPr>
          <p:cNvPr id="10" name="Rectangle 9">
            <a:extLst>
              <a:ext uri="{FF2B5EF4-FFF2-40B4-BE49-F238E27FC236}">
                <a16:creationId xmlns:a16="http://schemas.microsoft.com/office/drawing/2014/main" id="{1532F2E2-754C-4E18-AEB7-8E7C1ED9EB0D}"/>
              </a:ext>
            </a:extLst>
          </p:cNvPr>
          <p:cNvSpPr/>
          <p:nvPr userDrawn="1"/>
        </p:nvSpPr>
        <p:spPr>
          <a:xfrm>
            <a:off x="0" y="-1"/>
            <a:ext cx="838200" cy="1690687"/>
          </a:xfrm>
          <a:prstGeom prst="rect">
            <a:avLst/>
          </a:prstGeom>
          <a:solidFill>
            <a:schemeClr val="tx1"/>
          </a:solidFill>
        </p:spPr>
        <p:txBody>
          <a:bodyPr vert="horz" lIns="91440" tIns="45720" rIns="91440" bIns="45720" rtlCol="0" anchor="ctr">
            <a:normAutofit/>
          </a:bodyPr>
          <a:lstStyle/>
          <a:p>
            <a:pPr lvl="0" defTabSz="914400">
              <a:lnSpc>
                <a:spcPct val="90000"/>
              </a:lnSpc>
              <a:spcBef>
                <a:spcPct val="0"/>
              </a:spcBef>
              <a:buNone/>
            </a:pPr>
            <a:endParaRPr lang="en-US" sz="4400" dirty="0">
              <a:solidFill>
                <a:schemeClr val="bg1"/>
              </a:solidFill>
              <a:latin typeface="+mj-lt"/>
              <a:ea typeface="+mj-ea"/>
              <a:cs typeface="+mj-cs"/>
            </a:endParaRPr>
          </a:p>
        </p:txBody>
      </p:sp>
      <p:sp>
        <p:nvSpPr>
          <p:cNvPr id="15" name="Oval 14">
            <a:extLst>
              <a:ext uri="{FF2B5EF4-FFF2-40B4-BE49-F238E27FC236}">
                <a16:creationId xmlns:a16="http://schemas.microsoft.com/office/drawing/2014/main" id="{ACA18A99-D9B4-4744-9A4B-CE584A8C31E5}"/>
              </a:ext>
            </a:extLst>
          </p:cNvPr>
          <p:cNvSpPr/>
          <p:nvPr userDrawn="1"/>
        </p:nvSpPr>
        <p:spPr>
          <a:xfrm>
            <a:off x="11702716" y="2238002"/>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2653E5D-E652-42B9-89C8-85D277F73D77}"/>
              </a:ext>
            </a:extLst>
          </p:cNvPr>
          <p:cNvSpPr/>
          <p:nvPr userDrawn="1"/>
        </p:nvSpPr>
        <p:spPr>
          <a:xfrm>
            <a:off x="11506200" y="2261564"/>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25BD307-E25D-497A-A25E-77C1D67302E2}"/>
              </a:ext>
            </a:extLst>
          </p:cNvPr>
          <p:cNvSpPr/>
          <p:nvPr userDrawn="1"/>
        </p:nvSpPr>
        <p:spPr>
          <a:xfrm>
            <a:off x="-2684083" y="2214440"/>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FA035FB-CEE8-471D-AE48-3A742218C412}"/>
              </a:ext>
            </a:extLst>
          </p:cNvPr>
          <p:cNvSpPr/>
          <p:nvPr userDrawn="1"/>
        </p:nvSpPr>
        <p:spPr>
          <a:xfrm>
            <a:off x="-2880599" y="2238002"/>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F6E0A08-C731-4E63-9777-7BE96D4C9F5B}"/>
              </a:ext>
            </a:extLst>
          </p:cNvPr>
          <p:cNvSpPr/>
          <p:nvPr userDrawn="1"/>
        </p:nvSpPr>
        <p:spPr>
          <a:xfrm>
            <a:off x="0" y="6417425"/>
            <a:ext cx="12192000" cy="44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3EA7FAB-6FA1-46E7-8B48-507522161A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682" y="6476073"/>
            <a:ext cx="1210235" cy="338972"/>
          </a:xfrm>
          <a:prstGeom prst="rect">
            <a:avLst/>
          </a:prstGeom>
        </p:spPr>
      </p:pic>
      <p:sp>
        <p:nvSpPr>
          <p:cNvPr id="23" name="Rectangle 22">
            <a:extLst>
              <a:ext uri="{FF2B5EF4-FFF2-40B4-BE49-F238E27FC236}">
                <a16:creationId xmlns:a16="http://schemas.microsoft.com/office/drawing/2014/main" id="{92203D66-673A-430E-A793-C01AA561182E}"/>
              </a:ext>
            </a:extLst>
          </p:cNvPr>
          <p:cNvSpPr/>
          <p:nvPr userDrawn="1"/>
        </p:nvSpPr>
        <p:spPr>
          <a:xfrm>
            <a:off x="0" y="6637712"/>
            <a:ext cx="1046321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C753CB3-6B4D-47F7-B09A-A1D1F2DCCD30}"/>
              </a:ext>
            </a:extLst>
          </p:cNvPr>
          <p:cNvSpPr/>
          <p:nvPr userDrawn="1"/>
        </p:nvSpPr>
        <p:spPr>
          <a:xfrm>
            <a:off x="10463213" y="6597968"/>
            <a:ext cx="121920" cy="121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9054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_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11353800" cy="1690688"/>
          </a:xfrm>
        </p:spPr>
        <p:txBody>
          <a:bodyPr/>
          <a:lstStyle>
            <a:lvl1pPr>
              <a:defRPr/>
            </a:lvl1pPr>
          </a:lstStyle>
          <a:p>
            <a:r>
              <a:rPr lang="en-US" dirty="0"/>
              <a:t>Body Section</a:t>
            </a:r>
          </a:p>
        </p:txBody>
      </p:sp>
      <p:sp>
        <p:nvSpPr>
          <p:cNvPr id="3" name="Content Placeholder 2"/>
          <p:cNvSpPr>
            <a:spLocks noGrp="1"/>
          </p:cNvSpPr>
          <p:nvPr>
            <p:ph sz="half" idx="1" hasCustomPrompt="1"/>
          </p:nvPr>
        </p:nvSpPr>
        <p:spPr>
          <a:xfrm>
            <a:off x="838199" y="2495334"/>
            <a:ext cx="10192657" cy="3681628"/>
          </a:xfrm>
        </p:spPr>
        <p:txBody>
          <a:bodyPr>
            <a:normAutofit/>
          </a:bodyPr>
          <a:lstStyle>
            <a:lvl1pPr>
              <a:defRPr sz="1800"/>
            </a:lvl1pPr>
          </a:lstStyle>
          <a:p>
            <a:pPr lvl="0"/>
            <a:r>
              <a:rPr lang="en-US" dirty="0"/>
              <a:t>Use this for two column layouts</a:t>
            </a:r>
          </a:p>
        </p:txBody>
      </p:sp>
      <p:sp>
        <p:nvSpPr>
          <p:cNvPr id="8" name="Rectangle 7">
            <a:extLst>
              <a:ext uri="{FF2B5EF4-FFF2-40B4-BE49-F238E27FC236}">
                <a16:creationId xmlns:a16="http://schemas.microsoft.com/office/drawing/2014/main" id="{A044F8C7-3D76-417A-8585-33622AC06861}"/>
              </a:ext>
            </a:extLst>
          </p:cNvPr>
          <p:cNvSpPr/>
          <p:nvPr userDrawn="1"/>
        </p:nvSpPr>
        <p:spPr>
          <a:xfrm>
            <a:off x="964358" y="326796"/>
            <a:ext cx="1463040" cy="9593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sp>
        <p:nvSpPr>
          <p:cNvPr id="10" name="Rectangle 9">
            <a:extLst>
              <a:ext uri="{FF2B5EF4-FFF2-40B4-BE49-F238E27FC236}">
                <a16:creationId xmlns:a16="http://schemas.microsoft.com/office/drawing/2014/main" id="{1532F2E2-754C-4E18-AEB7-8E7C1ED9EB0D}"/>
              </a:ext>
            </a:extLst>
          </p:cNvPr>
          <p:cNvSpPr/>
          <p:nvPr userDrawn="1"/>
        </p:nvSpPr>
        <p:spPr>
          <a:xfrm>
            <a:off x="0" y="-1"/>
            <a:ext cx="838200" cy="1690687"/>
          </a:xfrm>
          <a:prstGeom prst="rect">
            <a:avLst/>
          </a:prstGeom>
          <a:solidFill>
            <a:schemeClr val="tx1"/>
          </a:solidFill>
        </p:spPr>
        <p:txBody>
          <a:bodyPr vert="horz" lIns="91440" tIns="45720" rIns="91440" bIns="45720" rtlCol="0" anchor="ctr">
            <a:normAutofit/>
          </a:bodyPr>
          <a:lstStyle/>
          <a:p>
            <a:pPr lvl="0" defTabSz="914400">
              <a:lnSpc>
                <a:spcPct val="90000"/>
              </a:lnSpc>
              <a:spcBef>
                <a:spcPct val="0"/>
              </a:spcBef>
              <a:buNone/>
            </a:pPr>
            <a:endParaRPr lang="en-US" sz="4400" dirty="0">
              <a:solidFill>
                <a:schemeClr val="bg1"/>
              </a:solidFill>
              <a:latin typeface="+mj-lt"/>
              <a:ea typeface="+mj-ea"/>
              <a:cs typeface="+mj-cs"/>
            </a:endParaRPr>
          </a:p>
        </p:txBody>
      </p:sp>
      <p:sp>
        <p:nvSpPr>
          <p:cNvPr id="15" name="Oval 14">
            <a:extLst>
              <a:ext uri="{FF2B5EF4-FFF2-40B4-BE49-F238E27FC236}">
                <a16:creationId xmlns:a16="http://schemas.microsoft.com/office/drawing/2014/main" id="{ACA18A99-D9B4-4744-9A4B-CE584A8C31E5}"/>
              </a:ext>
            </a:extLst>
          </p:cNvPr>
          <p:cNvSpPr/>
          <p:nvPr userDrawn="1"/>
        </p:nvSpPr>
        <p:spPr>
          <a:xfrm>
            <a:off x="11702716" y="2238002"/>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2653E5D-E652-42B9-89C8-85D277F73D77}"/>
              </a:ext>
            </a:extLst>
          </p:cNvPr>
          <p:cNvSpPr/>
          <p:nvPr userDrawn="1"/>
        </p:nvSpPr>
        <p:spPr>
          <a:xfrm>
            <a:off x="11506200" y="2261564"/>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25BD307-E25D-497A-A25E-77C1D67302E2}"/>
              </a:ext>
            </a:extLst>
          </p:cNvPr>
          <p:cNvSpPr/>
          <p:nvPr userDrawn="1"/>
        </p:nvSpPr>
        <p:spPr>
          <a:xfrm>
            <a:off x="-2684083" y="2214440"/>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FA035FB-CEE8-471D-AE48-3A742218C412}"/>
              </a:ext>
            </a:extLst>
          </p:cNvPr>
          <p:cNvSpPr/>
          <p:nvPr userDrawn="1"/>
        </p:nvSpPr>
        <p:spPr>
          <a:xfrm>
            <a:off x="-2880599" y="2238002"/>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ontent Placeholder 2">
            <a:extLst>
              <a:ext uri="{FF2B5EF4-FFF2-40B4-BE49-F238E27FC236}">
                <a16:creationId xmlns:a16="http://schemas.microsoft.com/office/drawing/2014/main" id="{570A6F71-CD97-435C-BAF8-67FADEC9FAF1}"/>
              </a:ext>
            </a:extLst>
          </p:cNvPr>
          <p:cNvSpPr>
            <a:spLocks noGrp="1"/>
          </p:cNvSpPr>
          <p:nvPr>
            <p:ph sz="half" idx="10" hasCustomPrompt="1"/>
          </p:nvPr>
        </p:nvSpPr>
        <p:spPr>
          <a:xfrm>
            <a:off x="817382" y="1872181"/>
            <a:ext cx="10192657" cy="440574"/>
          </a:xfrm>
        </p:spPr>
        <p:txBody>
          <a:bodyPr/>
          <a:lstStyle>
            <a:lvl1pPr>
              <a:defRPr>
                <a:latin typeface="+mj-lt"/>
              </a:defRPr>
            </a:lvl1pPr>
          </a:lstStyle>
          <a:p>
            <a:pPr lvl="0"/>
            <a:r>
              <a:rPr lang="en-US" dirty="0"/>
              <a:t>Subheading</a:t>
            </a:r>
          </a:p>
        </p:txBody>
      </p:sp>
      <p:sp>
        <p:nvSpPr>
          <p:cNvPr id="22" name="Rectangle 21">
            <a:extLst>
              <a:ext uri="{FF2B5EF4-FFF2-40B4-BE49-F238E27FC236}">
                <a16:creationId xmlns:a16="http://schemas.microsoft.com/office/drawing/2014/main" id="{BD53F1F2-0495-4929-8A4C-36C32FA785DB}"/>
              </a:ext>
            </a:extLst>
          </p:cNvPr>
          <p:cNvSpPr/>
          <p:nvPr userDrawn="1"/>
        </p:nvSpPr>
        <p:spPr>
          <a:xfrm>
            <a:off x="0" y="6417425"/>
            <a:ext cx="12192000" cy="44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C46A6C5E-75E3-4E91-9CAA-546917FEBDA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682" y="6476073"/>
            <a:ext cx="1210235" cy="338972"/>
          </a:xfrm>
          <a:prstGeom prst="rect">
            <a:avLst/>
          </a:prstGeom>
        </p:spPr>
      </p:pic>
      <p:sp>
        <p:nvSpPr>
          <p:cNvPr id="24" name="Rectangle 23">
            <a:extLst>
              <a:ext uri="{FF2B5EF4-FFF2-40B4-BE49-F238E27FC236}">
                <a16:creationId xmlns:a16="http://schemas.microsoft.com/office/drawing/2014/main" id="{7516E0A6-68F8-485B-B979-93B5CE4C2C09}"/>
              </a:ext>
            </a:extLst>
          </p:cNvPr>
          <p:cNvSpPr/>
          <p:nvPr userDrawn="1"/>
        </p:nvSpPr>
        <p:spPr>
          <a:xfrm>
            <a:off x="0" y="6637712"/>
            <a:ext cx="1046321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3E2F2B-D476-4FE1-88BB-E0FD953C9354}"/>
              </a:ext>
            </a:extLst>
          </p:cNvPr>
          <p:cNvSpPr/>
          <p:nvPr userDrawn="1"/>
        </p:nvSpPr>
        <p:spPr>
          <a:xfrm>
            <a:off x="10463213" y="6597968"/>
            <a:ext cx="121920" cy="121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20201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text_and_img_yel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ctr"/>
          <a:lstStyle>
            <a:lvl1pPr>
              <a:defRPr sz="3200"/>
            </a:lvl1pPr>
          </a:lstStyle>
          <a:p>
            <a:r>
              <a:rPr lang="en-US" dirty="0"/>
              <a:t>Text + Image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D319BBFF-E465-490B-BFBF-E854FA9D758A}"/>
              </a:ext>
            </a:extLst>
          </p:cNvPr>
          <p:cNvSpPr/>
          <p:nvPr userDrawn="1"/>
        </p:nvSpPr>
        <p:spPr>
          <a:xfrm>
            <a:off x="0" y="6417425"/>
            <a:ext cx="12192000" cy="44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1695F26-B50E-4477-B3AA-5E14FE03DE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682" y="6476073"/>
            <a:ext cx="1210235" cy="338972"/>
          </a:xfrm>
          <a:prstGeom prst="rect">
            <a:avLst/>
          </a:prstGeom>
        </p:spPr>
      </p:pic>
      <p:sp>
        <p:nvSpPr>
          <p:cNvPr id="10" name="Rectangle 9">
            <a:extLst>
              <a:ext uri="{FF2B5EF4-FFF2-40B4-BE49-F238E27FC236}">
                <a16:creationId xmlns:a16="http://schemas.microsoft.com/office/drawing/2014/main" id="{FB0A9F2A-0451-46F1-BA9F-80E8737A1FFF}"/>
              </a:ext>
            </a:extLst>
          </p:cNvPr>
          <p:cNvSpPr/>
          <p:nvPr userDrawn="1"/>
        </p:nvSpPr>
        <p:spPr>
          <a:xfrm>
            <a:off x="0" y="6637712"/>
            <a:ext cx="1046321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9446D16-6ED5-4BAD-B24B-EEE3851B3E1B}"/>
              </a:ext>
            </a:extLst>
          </p:cNvPr>
          <p:cNvSpPr/>
          <p:nvPr userDrawn="1"/>
        </p:nvSpPr>
        <p:spPr>
          <a:xfrm>
            <a:off x="10463213" y="6597968"/>
            <a:ext cx="121920" cy="121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DA2A79D-B1E8-48D8-A52D-B29369EF2901}"/>
              </a:ext>
            </a:extLst>
          </p:cNvPr>
          <p:cNvSpPr/>
          <p:nvPr userDrawn="1"/>
        </p:nvSpPr>
        <p:spPr>
          <a:xfrm>
            <a:off x="946416" y="631599"/>
            <a:ext cx="1463040" cy="9593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sp>
        <p:nvSpPr>
          <p:cNvPr id="14" name="Oval 13">
            <a:extLst>
              <a:ext uri="{FF2B5EF4-FFF2-40B4-BE49-F238E27FC236}">
                <a16:creationId xmlns:a16="http://schemas.microsoft.com/office/drawing/2014/main" id="{DCF30502-EA61-40BB-8E92-8AF23A64B503}"/>
              </a:ext>
            </a:extLst>
          </p:cNvPr>
          <p:cNvSpPr/>
          <p:nvPr userDrawn="1"/>
        </p:nvSpPr>
        <p:spPr>
          <a:xfrm>
            <a:off x="-2684083" y="2214440"/>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036CE4C-E234-4831-86F2-170F67DD13F9}"/>
              </a:ext>
            </a:extLst>
          </p:cNvPr>
          <p:cNvSpPr/>
          <p:nvPr userDrawn="1"/>
        </p:nvSpPr>
        <p:spPr>
          <a:xfrm>
            <a:off x="-2880599" y="2238002"/>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C918171-79E9-40CA-B3B2-108FFABAF69E}"/>
              </a:ext>
            </a:extLst>
          </p:cNvPr>
          <p:cNvSpPr/>
          <p:nvPr userDrawn="1"/>
        </p:nvSpPr>
        <p:spPr>
          <a:xfrm>
            <a:off x="11822946" y="2176364"/>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43923D07-C703-456D-ACA0-F919F9E8729D}"/>
              </a:ext>
            </a:extLst>
          </p:cNvPr>
          <p:cNvSpPr/>
          <p:nvPr userDrawn="1"/>
        </p:nvSpPr>
        <p:spPr>
          <a:xfrm>
            <a:off x="11626430" y="2199926"/>
            <a:ext cx="3398337" cy="3398337"/>
          </a:xfrm>
          <a:prstGeom prst="ellipse">
            <a:avLst/>
          </a:prstGeom>
          <a:solidFill>
            <a:schemeClr val="accent4">
              <a:alpha val="2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4075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3AE81A-49DF-47C6-8DB6-E9E96CEF1A04}"/>
              </a:ext>
            </a:extLst>
          </p:cNvPr>
          <p:cNvSpPr/>
          <p:nvPr userDrawn="1"/>
        </p:nvSpPr>
        <p:spPr>
          <a:xfrm>
            <a:off x="1565823" y="5833620"/>
            <a:ext cx="9060353" cy="538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dirty="0">
                <a:solidFill>
                  <a:srgbClr val="EE5D27"/>
                </a:solidFill>
                <a:latin typeface="+mn-lt"/>
                <a:cs typeface="Arial" panose="020B0604020202020204" pitchFamily="34" charset="0"/>
              </a:rPr>
              <a:t>datalogics.com  |  info@datalogics.com  |  +1.312.853.8200</a:t>
            </a:r>
          </a:p>
        </p:txBody>
      </p:sp>
      <p:sp>
        <p:nvSpPr>
          <p:cNvPr id="14" name="Shape 52">
            <a:extLst>
              <a:ext uri="{FF2B5EF4-FFF2-40B4-BE49-F238E27FC236}">
                <a16:creationId xmlns:a16="http://schemas.microsoft.com/office/drawing/2014/main" id="{EBBA6D6D-936A-4A19-879D-4BAAA22FDF85}"/>
              </a:ext>
            </a:extLst>
          </p:cNvPr>
          <p:cNvSpPr>
            <a:spLocks noGrp="1"/>
          </p:cNvSpPr>
          <p:nvPr>
            <p:ph type="body" sz="quarter" idx="13" hasCustomPrompt="1"/>
          </p:nvPr>
        </p:nvSpPr>
        <p:spPr>
          <a:xfrm>
            <a:off x="3413233" y="3752781"/>
            <a:ext cx="5183188" cy="614855"/>
          </a:xfrm>
          <a:prstGeom prst="rect">
            <a:avLst/>
          </a:prstGeom>
        </p:spPr>
        <p:txBody>
          <a:bodyPr anchor="ctr">
            <a:normAutofit/>
          </a:bodyPr>
          <a:lstStyle>
            <a:lvl1pPr marL="0" indent="0" algn="ctr">
              <a:buNone/>
              <a:defRPr sz="2800" b="0"/>
            </a:lvl1pPr>
          </a:lstStyle>
          <a:p>
            <a:pPr>
              <a:defRPr sz="2400" b="1"/>
            </a:pPr>
            <a:r>
              <a:rPr lang="en-US" dirty="0"/>
              <a:t> Name</a:t>
            </a:r>
            <a:endParaRPr dirty="0"/>
          </a:p>
        </p:txBody>
      </p:sp>
      <p:sp>
        <p:nvSpPr>
          <p:cNvPr id="15" name="Shape 33">
            <a:extLst>
              <a:ext uri="{FF2B5EF4-FFF2-40B4-BE49-F238E27FC236}">
                <a16:creationId xmlns:a16="http://schemas.microsoft.com/office/drawing/2014/main" id="{AE5E753F-0536-4772-9E52-F5586C53F984}"/>
              </a:ext>
            </a:extLst>
          </p:cNvPr>
          <p:cNvSpPr>
            <a:spLocks noGrp="1"/>
          </p:cNvSpPr>
          <p:nvPr>
            <p:ph type="body" sz="quarter" idx="1" hasCustomPrompt="1"/>
          </p:nvPr>
        </p:nvSpPr>
        <p:spPr>
          <a:xfrm>
            <a:off x="3413233" y="4367636"/>
            <a:ext cx="5183188" cy="468311"/>
          </a:xfrm>
          <a:prstGeom prst="rect">
            <a:avLst/>
          </a:prstGeom>
        </p:spPr>
        <p:txBody>
          <a:bodyPr>
            <a:normAutofit/>
          </a:bodyPr>
          <a:lstStyle>
            <a:lvl1pPr marL="0" indent="0" algn="ctr">
              <a:buNone/>
              <a:defRPr sz="2400" b="0">
                <a:solidFill>
                  <a:srgbClr val="888888"/>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r>
              <a:rPr lang="en-US" dirty="0"/>
              <a:t>Title</a:t>
            </a:r>
            <a:endParaRPr dirty="0"/>
          </a:p>
        </p:txBody>
      </p:sp>
      <p:sp>
        <p:nvSpPr>
          <p:cNvPr id="3" name="Rectangle: Rounded Corners 2">
            <a:extLst>
              <a:ext uri="{FF2B5EF4-FFF2-40B4-BE49-F238E27FC236}">
                <a16:creationId xmlns:a16="http://schemas.microsoft.com/office/drawing/2014/main" id="{EC82C33D-82E9-4DC0-9C97-CBDFF2784634}"/>
              </a:ext>
            </a:extLst>
          </p:cNvPr>
          <p:cNvSpPr/>
          <p:nvPr userDrawn="1"/>
        </p:nvSpPr>
        <p:spPr>
          <a:xfrm>
            <a:off x="407324" y="4344776"/>
            <a:ext cx="2128058"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97C768E0-5151-4D28-B0B7-39E176EE59ED}"/>
              </a:ext>
            </a:extLst>
          </p:cNvPr>
          <p:cNvSpPr/>
          <p:nvPr userDrawn="1"/>
        </p:nvSpPr>
        <p:spPr>
          <a:xfrm>
            <a:off x="9656618" y="4390495"/>
            <a:ext cx="2128058"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D5E8E86-E53D-4999-BB98-150D29EA49DF}"/>
              </a:ext>
            </a:extLst>
          </p:cNvPr>
          <p:cNvSpPr/>
          <p:nvPr userDrawn="1"/>
        </p:nvSpPr>
        <p:spPr>
          <a:xfrm>
            <a:off x="0" y="0"/>
            <a:ext cx="12192000" cy="20174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mj-lt"/>
              </a:rPr>
              <a:t>Thank You!</a:t>
            </a:r>
          </a:p>
        </p:txBody>
      </p:sp>
      <p:sp>
        <p:nvSpPr>
          <p:cNvPr id="5" name="Oval 4">
            <a:extLst>
              <a:ext uri="{FF2B5EF4-FFF2-40B4-BE49-F238E27FC236}">
                <a16:creationId xmlns:a16="http://schemas.microsoft.com/office/drawing/2014/main" id="{431BE326-03CA-45AE-B652-58BE69A9425E}"/>
              </a:ext>
            </a:extLst>
          </p:cNvPr>
          <p:cNvSpPr/>
          <p:nvPr userDrawn="1"/>
        </p:nvSpPr>
        <p:spPr>
          <a:xfrm>
            <a:off x="-907143" y="93553"/>
            <a:ext cx="1814286" cy="1814286"/>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9DD4DD6-CD2B-4F4D-A5F6-78640032C791}"/>
              </a:ext>
            </a:extLst>
          </p:cNvPr>
          <p:cNvSpPr/>
          <p:nvPr userDrawn="1"/>
        </p:nvSpPr>
        <p:spPr>
          <a:xfrm>
            <a:off x="-609600" y="97600"/>
            <a:ext cx="1814286" cy="1814286"/>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A9CC9B9-F228-4532-BD4C-667E50A90E29}"/>
              </a:ext>
            </a:extLst>
          </p:cNvPr>
          <p:cNvSpPr/>
          <p:nvPr userDrawn="1"/>
        </p:nvSpPr>
        <p:spPr>
          <a:xfrm>
            <a:off x="10915667" y="93553"/>
            <a:ext cx="1814286" cy="1814286"/>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360709C-E5B6-469F-A2FB-83A321CECA24}"/>
              </a:ext>
            </a:extLst>
          </p:cNvPr>
          <p:cNvSpPr/>
          <p:nvPr userDrawn="1"/>
        </p:nvSpPr>
        <p:spPr>
          <a:xfrm>
            <a:off x="11213210" y="97600"/>
            <a:ext cx="1814286" cy="1814286"/>
          </a:xfrm>
          <a:prstGeom prst="ellips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close up of a sign&#10;&#10;Description automatically generated">
            <a:extLst>
              <a:ext uri="{FF2B5EF4-FFF2-40B4-BE49-F238E27FC236}">
                <a16:creationId xmlns:a16="http://schemas.microsoft.com/office/drawing/2014/main" id="{18AF023C-59E8-453D-B1B6-41FB95D4D3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8904" y="2485797"/>
            <a:ext cx="2794190" cy="798673"/>
          </a:xfrm>
          <a:prstGeom prst="rect">
            <a:avLst/>
          </a:prstGeom>
        </p:spPr>
      </p:pic>
    </p:spTree>
    <p:extLst>
      <p:ext uri="{BB962C8B-B14F-4D97-AF65-F5344CB8AC3E}">
        <p14:creationId xmlns:p14="http://schemas.microsoft.com/office/powerpoint/2010/main" val="599739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12192000" cy="5879592"/>
          </a:xfrm>
          <a:prstGeom prst="rect">
            <a:avLst/>
          </a:prstGeom>
          <a:solidFill>
            <a:srgbClr val="F0532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2" name="Shape 32"/>
          <p:cNvSpPr>
            <a:spLocks noGrp="1"/>
          </p:cNvSpPr>
          <p:nvPr>
            <p:ph type="title" hasCustomPrompt="1"/>
          </p:nvPr>
        </p:nvSpPr>
        <p:spPr>
          <a:xfrm>
            <a:off x="751490" y="1981772"/>
            <a:ext cx="10510067" cy="1149350"/>
          </a:xfrm>
          <a:prstGeom prst="rect">
            <a:avLst/>
          </a:prstGeom>
        </p:spPr>
        <p:txBody>
          <a:bodyPr anchor="b">
            <a:noAutofit/>
          </a:bodyPr>
          <a:lstStyle>
            <a:lvl1pPr marL="0" marR="0" indent="0" algn="l" defTabSz="914400" rtl="0" fontAlgn="auto" latinLnBrk="0" hangingPunct="0">
              <a:lnSpc>
                <a:spcPct val="100000"/>
              </a:lnSpc>
              <a:spcBef>
                <a:spcPts val="0"/>
              </a:spcBef>
              <a:spcAft>
                <a:spcPts val="0"/>
              </a:spcAft>
              <a:buClrTx/>
              <a:buSzTx/>
              <a:buFontTx/>
              <a:buNone/>
              <a:tabLst/>
              <a:defRPr kumimoji="0" sz="8000" b="1" i="0" u="none" strike="noStrike" cap="none" spc="0" normalizeH="0" baseline="0" dirty="0">
                <a:ln>
                  <a:noFill/>
                </a:ln>
                <a:solidFill>
                  <a:srgbClr val="FFFFFF"/>
                </a:solidFill>
                <a:effectLst/>
                <a:uFillTx/>
                <a:latin typeface="Arial" panose="020B0604020202020204" pitchFamily="34" charset="0"/>
                <a:ea typeface="+mn-ea"/>
                <a:cs typeface="Arial" panose="020B0604020202020204" pitchFamily="34" charset="0"/>
                <a:sym typeface="Arial"/>
              </a:defRPr>
            </a:lvl1pPr>
          </a:lstStyle>
          <a:p>
            <a:r>
              <a:rPr lang="en-US" dirty="0"/>
              <a:t>Title</a:t>
            </a:r>
            <a:endParaRPr dirty="0"/>
          </a:p>
        </p:txBody>
      </p:sp>
      <p:sp>
        <p:nvSpPr>
          <p:cNvPr id="33" name="Shape 33"/>
          <p:cNvSpPr>
            <a:spLocks noGrp="1"/>
          </p:cNvSpPr>
          <p:nvPr>
            <p:ph type="body" sz="quarter" idx="1" hasCustomPrompt="1"/>
          </p:nvPr>
        </p:nvSpPr>
        <p:spPr>
          <a:xfrm>
            <a:off x="751490" y="3131122"/>
            <a:ext cx="10510067" cy="468311"/>
          </a:xfrm>
          <a:prstGeom prst="rect">
            <a:avLst/>
          </a:prstGeom>
        </p:spPr>
        <p:txBody>
          <a:bodyPr>
            <a:normAutofit/>
          </a:bodyPr>
          <a:lstStyle>
            <a:lvl1pPr>
              <a:defRPr sz="2400">
                <a:solidFill>
                  <a:srgbClr val="FFFFFF"/>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r>
              <a:rPr lang="en-US" dirty="0"/>
              <a:t>Subtitle</a:t>
            </a:r>
            <a:endParaRPr dirty="0"/>
          </a:p>
        </p:txBody>
      </p:sp>
    </p:spTree>
    <p:extLst>
      <p:ext uri="{BB962C8B-B14F-4D97-AF65-F5344CB8AC3E}">
        <p14:creationId xmlns:p14="http://schemas.microsoft.com/office/powerpoint/2010/main" val="141527302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3" name="Straight Connector 2"/>
          <p:cNvCxnSpPr/>
          <p:nvPr userDrawn="1"/>
        </p:nvCxnSpPr>
        <p:spPr>
          <a:xfrm>
            <a:off x="0" y="2656490"/>
            <a:ext cx="12123683" cy="0"/>
          </a:xfrm>
          <a:prstGeom prst="line">
            <a:avLst/>
          </a:prstGeom>
          <a:noFill/>
          <a:ln w="381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cxnSp>
      <p:sp>
        <p:nvSpPr>
          <p:cNvPr id="4" name="Rectangle 3"/>
          <p:cNvSpPr/>
          <p:nvPr userDrawn="1"/>
        </p:nvSpPr>
        <p:spPr>
          <a:xfrm>
            <a:off x="2885090" y="1308538"/>
            <a:ext cx="9306910" cy="3224048"/>
          </a:xfrm>
          <a:prstGeom prst="rect">
            <a:avLst/>
          </a:prstGeom>
          <a:solidFill>
            <a:srgbClr val="F0532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Shape 32"/>
          <p:cNvSpPr>
            <a:spLocks noGrp="1"/>
          </p:cNvSpPr>
          <p:nvPr>
            <p:ph type="title" hasCustomPrompt="1"/>
          </p:nvPr>
        </p:nvSpPr>
        <p:spPr>
          <a:xfrm>
            <a:off x="3312695" y="2048386"/>
            <a:ext cx="8341893" cy="1149350"/>
          </a:xfrm>
          <a:prstGeom prst="rect">
            <a:avLst/>
          </a:prstGeom>
        </p:spPr>
        <p:txBody>
          <a:bodyPr anchor="b">
            <a:noAutofit/>
          </a:bodyPr>
          <a:lstStyle>
            <a:lvl1pPr marL="0" marR="0" indent="0" algn="l" defTabSz="914400" rtl="0" fontAlgn="auto" latinLnBrk="0" hangingPunct="0">
              <a:lnSpc>
                <a:spcPct val="100000"/>
              </a:lnSpc>
              <a:spcBef>
                <a:spcPts val="0"/>
              </a:spcBef>
              <a:spcAft>
                <a:spcPts val="0"/>
              </a:spcAft>
              <a:buClrTx/>
              <a:buSzTx/>
              <a:buFontTx/>
              <a:buNone/>
              <a:tabLst/>
              <a:defRPr kumimoji="0" sz="8000" b="1" i="0" u="none" strike="noStrike" cap="none" spc="0" normalizeH="0" baseline="0" dirty="0">
                <a:ln>
                  <a:noFill/>
                </a:ln>
                <a:solidFill>
                  <a:srgbClr val="FFFFFF"/>
                </a:solidFill>
                <a:effectLst/>
                <a:uFillTx/>
                <a:latin typeface="Arial" panose="020B0604020202020204" pitchFamily="34" charset="0"/>
                <a:ea typeface="+mn-ea"/>
                <a:cs typeface="Arial" panose="020B0604020202020204" pitchFamily="34" charset="0"/>
                <a:sym typeface="Arial"/>
              </a:defRPr>
            </a:lvl1pPr>
          </a:lstStyle>
          <a:p>
            <a:r>
              <a:rPr lang="en-US" dirty="0"/>
              <a:t>Title</a:t>
            </a:r>
            <a:endParaRPr dirty="0"/>
          </a:p>
        </p:txBody>
      </p:sp>
      <p:sp>
        <p:nvSpPr>
          <p:cNvPr id="7" name="Shape 33"/>
          <p:cNvSpPr>
            <a:spLocks noGrp="1"/>
          </p:cNvSpPr>
          <p:nvPr>
            <p:ph type="body" sz="quarter" idx="1" hasCustomPrompt="1"/>
          </p:nvPr>
        </p:nvSpPr>
        <p:spPr>
          <a:xfrm>
            <a:off x="3312695" y="3197736"/>
            <a:ext cx="8341893" cy="468311"/>
          </a:xfrm>
          <a:prstGeom prst="rect">
            <a:avLst/>
          </a:prstGeom>
        </p:spPr>
        <p:txBody>
          <a:bodyPr>
            <a:normAutofit/>
          </a:bodyPr>
          <a:lstStyle>
            <a:lvl1pPr>
              <a:defRPr sz="2400">
                <a:solidFill>
                  <a:srgbClr val="FFFFFF"/>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r>
              <a:rPr lang="en-US" dirty="0"/>
              <a:t>Subtitle</a:t>
            </a:r>
            <a:endParaRPr dirty="0"/>
          </a:p>
        </p:txBody>
      </p:sp>
    </p:spTree>
    <p:extLst>
      <p:ext uri="{BB962C8B-B14F-4D97-AF65-F5344CB8AC3E}">
        <p14:creationId xmlns:p14="http://schemas.microsoft.com/office/powerpoint/2010/main" val="47017237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5" name="Rectangle 4"/>
          <p:cNvSpPr/>
          <p:nvPr userDrawn="1"/>
        </p:nvSpPr>
        <p:spPr>
          <a:xfrm>
            <a:off x="0" y="0"/>
            <a:ext cx="12192000" cy="6858000"/>
          </a:xfrm>
          <a:prstGeom prst="rect">
            <a:avLst/>
          </a:prstGeom>
          <a:solidFill>
            <a:srgbClr val="007AAE">
              <a:alpha val="89804"/>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 name="Shape 32"/>
          <p:cNvSpPr>
            <a:spLocks noGrp="1"/>
          </p:cNvSpPr>
          <p:nvPr>
            <p:ph type="title" hasCustomPrompt="1"/>
          </p:nvPr>
        </p:nvSpPr>
        <p:spPr>
          <a:xfrm>
            <a:off x="462731" y="2279650"/>
            <a:ext cx="10510067" cy="1149350"/>
          </a:xfrm>
          <a:prstGeom prst="rect">
            <a:avLst/>
          </a:prstGeom>
        </p:spPr>
        <p:txBody>
          <a:bodyPr anchor="b">
            <a:noAutofit/>
          </a:bodyPr>
          <a:lstStyle>
            <a:lvl1pPr marL="0" marR="0" indent="0" algn="l" defTabSz="914400" rtl="0" fontAlgn="auto" latinLnBrk="0" hangingPunct="0">
              <a:lnSpc>
                <a:spcPct val="100000"/>
              </a:lnSpc>
              <a:spcBef>
                <a:spcPts val="0"/>
              </a:spcBef>
              <a:spcAft>
                <a:spcPts val="0"/>
              </a:spcAft>
              <a:buClrTx/>
              <a:buSzTx/>
              <a:buFontTx/>
              <a:buNone/>
              <a:tabLst/>
              <a:defRPr kumimoji="0" sz="8000" b="1" i="0" u="none" strike="noStrike" cap="none" spc="0" normalizeH="0" baseline="0" dirty="0">
                <a:ln>
                  <a:noFill/>
                </a:ln>
                <a:solidFill>
                  <a:srgbClr val="FFFFFF"/>
                </a:solidFill>
                <a:effectLst/>
                <a:uFillTx/>
                <a:latin typeface="Arial" panose="020B0604020202020204" pitchFamily="34" charset="0"/>
                <a:ea typeface="+mn-ea"/>
                <a:cs typeface="Arial" panose="020B0604020202020204" pitchFamily="34" charset="0"/>
                <a:sym typeface="Arial"/>
              </a:defRPr>
            </a:lvl1pPr>
          </a:lstStyle>
          <a:p>
            <a:r>
              <a:rPr lang="en-US" dirty="0"/>
              <a:t>Title</a:t>
            </a:r>
            <a:endParaRPr dirty="0"/>
          </a:p>
        </p:txBody>
      </p:sp>
      <p:sp>
        <p:nvSpPr>
          <p:cNvPr id="4" name="Shape 33"/>
          <p:cNvSpPr>
            <a:spLocks noGrp="1"/>
          </p:cNvSpPr>
          <p:nvPr>
            <p:ph type="body" sz="quarter" idx="1" hasCustomPrompt="1"/>
          </p:nvPr>
        </p:nvSpPr>
        <p:spPr>
          <a:xfrm>
            <a:off x="462731" y="3429000"/>
            <a:ext cx="10510067" cy="468311"/>
          </a:xfrm>
          <a:prstGeom prst="rect">
            <a:avLst/>
          </a:prstGeom>
        </p:spPr>
        <p:txBody>
          <a:bodyPr>
            <a:normAutofit/>
          </a:bodyPr>
          <a:lstStyle>
            <a:lvl1pPr>
              <a:defRPr sz="2400">
                <a:solidFill>
                  <a:srgbClr val="FFFFFF"/>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r>
              <a:rPr lang="en-US" dirty="0"/>
              <a:t>Subtitle</a:t>
            </a:r>
            <a:endParaRPr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61352" y="5909972"/>
            <a:ext cx="2290017" cy="704621"/>
          </a:xfrm>
          <a:prstGeom prst="rect">
            <a:avLst/>
          </a:prstGeom>
        </p:spPr>
      </p:pic>
    </p:spTree>
    <p:extLst>
      <p:ext uri="{BB962C8B-B14F-4D97-AF65-F5344CB8AC3E}">
        <p14:creationId xmlns:p14="http://schemas.microsoft.com/office/powerpoint/2010/main" val="400620372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12192000" cy="5880538"/>
          </a:xfrm>
          <a:prstGeom prst="rect">
            <a:avLst/>
          </a:prstGeom>
          <a:solidFill>
            <a:srgbClr val="323D5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Title 1"/>
          <p:cNvSpPr>
            <a:spLocks noGrp="1"/>
          </p:cNvSpPr>
          <p:nvPr>
            <p:ph type="title" hasCustomPrompt="1"/>
          </p:nvPr>
        </p:nvSpPr>
        <p:spPr>
          <a:xfrm>
            <a:off x="130722" y="2410864"/>
            <a:ext cx="10495237" cy="1058809"/>
          </a:xfrm>
        </p:spPr>
        <p:txBody>
          <a:bodyPr/>
          <a:lstStyle>
            <a:lvl1pPr>
              <a:defRPr sz="6600">
                <a:solidFill>
                  <a:srgbClr val="FFFFFF"/>
                </a:solidFill>
              </a:defRPr>
            </a:lvl1pPr>
          </a:lstStyle>
          <a:p>
            <a:r>
              <a:rPr lang="en-US" dirty="0"/>
              <a:t>Section Title</a:t>
            </a:r>
          </a:p>
        </p:txBody>
      </p:sp>
    </p:spTree>
    <p:extLst>
      <p:ext uri="{BB962C8B-B14F-4D97-AF65-F5344CB8AC3E}">
        <p14:creationId xmlns:p14="http://schemas.microsoft.com/office/powerpoint/2010/main" val="388921427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orange">
    <p:bg>
      <p:bgRef idx="1003">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14CB0B-E72A-4455-8B0C-813AC1D24F37}"/>
              </a:ext>
            </a:extLst>
          </p:cNvPr>
          <p:cNvSpPr/>
          <p:nvPr userDrawn="1"/>
        </p:nvSpPr>
        <p:spPr>
          <a:xfrm>
            <a:off x="0" y="-47172"/>
            <a:ext cx="12192000" cy="690517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366EABCB-AB8A-4A54-BA70-D50230A22BD0}"/>
              </a:ext>
            </a:extLst>
          </p:cNvPr>
          <p:cNvSpPr>
            <a:spLocks noGrp="1"/>
          </p:cNvSpPr>
          <p:nvPr>
            <p:ph type="body" sz="quarter" idx="10" hasCustomPrompt="1"/>
          </p:nvPr>
        </p:nvSpPr>
        <p:spPr>
          <a:xfrm>
            <a:off x="242888" y="2565400"/>
            <a:ext cx="9815512" cy="1652588"/>
          </a:xfrm>
        </p:spPr>
        <p:txBody>
          <a:bodyPr anchor="ctr">
            <a:noAutofit/>
          </a:bodyPr>
          <a:lstStyle>
            <a:lvl1pPr marL="0" indent="0">
              <a:buNone/>
              <a:defRPr sz="6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title section</a:t>
            </a:r>
          </a:p>
        </p:txBody>
      </p:sp>
      <p:sp>
        <p:nvSpPr>
          <p:cNvPr id="16" name="Text Placeholder 14">
            <a:extLst>
              <a:ext uri="{FF2B5EF4-FFF2-40B4-BE49-F238E27FC236}">
                <a16:creationId xmlns:a16="http://schemas.microsoft.com/office/drawing/2014/main" id="{A097F47E-B2D4-4DB8-AF3C-021C439E232E}"/>
              </a:ext>
            </a:extLst>
          </p:cNvPr>
          <p:cNvSpPr>
            <a:spLocks noGrp="1"/>
          </p:cNvSpPr>
          <p:nvPr>
            <p:ph type="body" sz="quarter" idx="11" hasCustomPrompt="1"/>
          </p:nvPr>
        </p:nvSpPr>
        <p:spPr>
          <a:xfrm>
            <a:off x="242888" y="4217988"/>
            <a:ext cx="9815512" cy="633946"/>
          </a:xfrm>
        </p:spPr>
        <p:txBody>
          <a:bodyPr anchor="ctr">
            <a:noAutofit/>
          </a:bodyPr>
          <a:lstStyle>
            <a:lvl1pPr marL="0" indent="0">
              <a:buNone/>
              <a:defRPr sz="2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subheading</a:t>
            </a:r>
          </a:p>
        </p:txBody>
      </p:sp>
      <p:sp>
        <p:nvSpPr>
          <p:cNvPr id="17" name="Oval 16">
            <a:extLst>
              <a:ext uri="{FF2B5EF4-FFF2-40B4-BE49-F238E27FC236}">
                <a16:creationId xmlns:a16="http://schemas.microsoft.com/office/drawing/2014/main" id="{9C19BDEB-CEE7-4A38-BBAF-B41902F260AE}"/>
              </a:ext>
            </a:extLst>
          </p:cNvPr>
          <p:cNvSpPr/>
          <p:nvPr userDrawn="1"/>
        </p:nvSpPr>
        <p:spPr>
          <a:xfrm>
            <a:off x="9535124" y="-1008689"/>
            <a:ext cx="4180876" cy="4180876"/>
          </a:xfrm>
          <a:prstGeom prst="ellipse">
            <a:avLst/>
          </a:prstGeom>
          <a:solidFill>
            <a:schemeClr val="accent2">
              <a:alpha val="4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AC95D7C-4892-4CA6-9E27-E34EE04CEBF6}"/>
              </a:ext>
            </a:extLst>
          </p:cNvPr>
          <p:cNvSpPr/>
          <p:nvPr userDrawn="1"/>
        </p:nvSpPr>
        <p:spPr>
          <a:xfrm>
            <a:off x="9234036" y="-751876"/>
            <a:ext cx="4180876" cy="4180876"/>
          </a:xfrm>
          <a:prstGeom prst="ellipse">
            <a:avLst/>
          </a:prstGeom>
          <a:solidFill>
            <a:schemeClr val="accent2">
              <a:alpha val="1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A2EEEC60-D54B-43D1-B7EC-4691892B5032}"/>
              </a:ext>
            </a:extLst>
          </p:cNvPr>
          <p:cNvSpPr/>
          <p:nvPr userDrawn="1"/>
        </p:nvSpPr>
        <p:spPr>
          <a:xfrm rot="7981859">
            <a:off x="9837836" y="5316126"/>
            <a:ext cx="4463613" cy="3847942"/>
          </a:xfrm>
          <a:prstGeom prst="triangle">
            <a:avLst/>
          </a:prstGeom>
          <a:solidFill>
            <a:schemeClr val="accent2">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1" name="Isosceles Triangle 20">
            <a:extLst>
              <a:ext uri="{FF2B5EF4-FFF2-40B4-BE49-F238E27FC236}">
                <a16:creationId xmlns:a16="http://schemas.microsoft.com/office/drawing/2014/main" id="{1F3071CA-5EC1-4944-9F41-7D78B63B4881}"/>
              </a:ext>
            </a:extLst>
          </p:cNvPr>
          <p:cNvSpPr/>
          <p:nvPr userDrawn="1"/>
        </p:nvSpPr>
        <p:spPr>
          <a:xfrm rot="7981859">
            <a:off x="9990236" y="5468526"/>
            <a:ext cx="4463613" cy="3847942"/>
          </a:xfrm>
          <a:prstGeom prst="triangle">
            <a:avLst/>
          </a:prstGeom>
          <a:solidFill>
            <a:schemeClr val="accent2">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2" name="Isosceles Triangle 21">
            <a:extLst>
              <a:ext uri="{FF2B5EF4-FFF2-40B4-BE49-F238E27FC236}">
                <a16:creationId xmlns:a16="http://schemas.microsoft.com/office/drawing/2014/main" id="{635CB18E-8E1D-4C96-A0DC-2B6252701032}"/>
              </a:ext>
            </a:extLst>
          </p:cNvPr>
          <p:cNvSpPr/>
          <p:nvPr userDrawn="1"/>
        </p:nvSpPr>
        <p:spPr>
          <a:xfrm rot="7981859">
            <a:off x="10142636" y="5620926"/>
            <a:ext cx="4463613" cy="3847942"/>
          </a:xfrm>
          <a:prstGeom prst="triangle">
            <a:avLst/>
          </a:prstGeom>
          <a:solidFill>
            <a:schemeClr val="accent2">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4" name="Isosceles Triangle 23">
            <a:extLst>
              <a:ext uri="{FF2B5EF4-FFF2-40B4-BE49-F238E27FC236}">
                <a16:creationId xmlns:a16="http://schemas.microsoft.com/office/drawing/2014/main" id="{E3611F08-F520-4872-82A4-6ADB85A7F606}"/>
              </a:ext>
            </a:extLst>
          </p:cNvPr>
          <p:cNvSpPr/>
          <p:nvPr userDrawn="1"/>
        </p:nvSpPr>
        <p:spPr>
          <a:xfrm rot="18900000">
            <a:off x="-2698150" y="-2527337"/>
            <a:ext cx="4463613" cy="3847942"/>
          </a:xfrm>
          <a:prstGeom prst="triangle">
            <a:avLst/>
          </a:prstGeom>
          <a:solidFill>
            <a:srgbClr val="E7E6E6">
              <a:alpha val="2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5" name="Isosceles Triangle 24">
            <a:extLst>
              <a:ext uri="{FF2B5EF4-FFF2-40B4-BE49-F238E27FC236}">
                <a16:creationId xmlns:a16="http://schemas.microsoft.com/office/drawing/2014/main" id="{BC5298F8-5C0D-4DFE-A82B-9CB42AD0BCE6}"/>
              </a:ext>
            </a:extLst>
          </p:cNvPr>
          <p:cNvSpPr/>
          <p:nvPr userDrawn="1"/>
        </p:nvSpPr>
        <p:spPr>
          <a:xfrm rot="18900000">
            <a:off x="-2545750" y="-2374937"/>
            <a:ext cx="4463613" cy="3847942"/>
          </a:xfrm>
          <a:prstGeom prst="triangle">
            <a:avLst/>
          </a:prstGeom>
          <a:solidFill>
            <a:srgbClr val="E7E6E6">
              <a:alpha val="2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6" name="Isosceles Triangle 25">
            <a:extLst>
              <a:ext uri="{FF2B5EF4-FFF2-40B4-BE49-F238E27FC236}">
                <a16:creationId xmlns:a16="http://schemas.microsoft.com/office/drawing/2014/main" id="{92C42B0F-0346-40A5-A7D9-61987AB09AE5}"/>
              </a:ext>
            </a:extLst>
          </p:cNvPr>
          <p:cNvSpPr/>
          <p:nvPr userDrawn="1"/>
        </p:nvSpPr>
        <p:spPr>
          <a:xfrm rot="18900000">
            <a:off x="-2393350" y="-2222537"/>
            <a:ext cx="4463613" cy="3847942"/>
          </a:xfrm>
          <a:prstGeom prst="triangle">
            <a:avLst/>
          </a:prstGeom>
          <a:solidFill>
            <a:schemeClr val="accent2">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7" name="Rectangle 26">
            <a:extLst>
              <a:ext uri="{FF2B5EF4-FFF2-40B4-BE49-F238E27FC236}">
                <a16:creationId xmlns:a16="http://schemas.microsoft.com/office/drawing/2014/main" id="{BB1863B9-015C-45EA-93D7-D5D888985647}"/>
              </a:ext>
            </a:extLst>
          </p:cNvPr>
          <p:cNvSpPr/>
          <p:nvPr userDrawn="1"/>
        </p:nvSpPr>
        <p:spPr>
          <a:xfrm>
            <a:off x="242888" y="2534998"/>
            <a:ext cx="1463040" cy="9593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sp>
        <p:nvSpPr>
          <p:cNvPr id="2" name="Rectangle: Rounded Corners 1">
            <a:extLst>
              <a:ext uri="{FF2B5EF4-FFF2-40B4-BE49-F238E27FC236}">
                <a16:creationId xmlns:a16="http://schemas.microsoft.com/office/drawing/2014/main" id="{FC50A7AE-69F0-4026-8163-A37EB583E14D}"/>
              </a:ext>
            </a:extLst>
          </p:cNvPr>
          <p:cNvSpPr/>
          <p:nvPr userDrawn="1"/>
        </p:nvSpPr>
        <p:spPr>
          <a:xfrm>
            <a:off x="-1" y="5820229"/>
            <a:ext cx="3051723" cy="1115557"/>
          </a:xfrm>
          <a:prstGeom prst="round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482FCD7-E801-480F-A77D-8B342DA676E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809" y="6047480"/>
            <a:ext cx="2206927" cy="618133"/>
          </a:xfrm>
          <a:prstGeom prst="rect">
            <a:avLst/>
          </a:prstGeom>
        </p:spPr>
      </p:pic>
    </p:spTree>
    <p:extLst>
      <p:ext uri="{BB962C8B-B14F-4D97-AF65-F5344CB8AC3E}">
        <p14:creationId xmlns:p14="http://schemas.microsoft.com/office/powerpoint/2010/main" val="184478942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p:cNvSpPr/>
          <p:nvPr userDrawn="1"/>
        </p:nvSpPr>
        <p:spPr>
          <a:xfrm>
            <a:off x="0" y="0"/>
            <a:ext cx="12192000" cy="5880538"/>
          </a:xfrm>
          <a:prstGeom prst="rect">
            <a:avLst/>
          </a:prstGeom>
          <a:solidFill>
            <a:srgbClr val="2C373D"/>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Title 1"/>
          <p:cNvSpPr>
            <a:spLocks noGrp="1"/>
          </p:cNvSpPr>
          <p:nvPr>
            <p:ph type="title" hasCustomPrompt="1"/>
          </p:nvPr>
        </p:nvSpPr>
        <p:spPr>
          <a:xfrm>
            <a:off x="130722" y="2410864"/>
            <a:ext cx="10495237" cy="1058809"/>
          </a:xfrm>
        </p:spPr>
        <p:txBody>
          <a:bodyPr/>
          <a:lstStyle>
            <a:lvl1pPr>
              <a:defRPr sz="6600">
                <a:solidFill>
                  <a:srgbClr val="FFFFFF"/>
                </a:solidFill>
              </a:defRPr>
            </a:lvl1pPr>
          </a:lstStyle>
          <a:p>
            <a:r>
              <a:rPr lang="en-US" dirty="0"/>
              <a:t>Section Title</a:t>
            </a:r>
          </a:p>
        </p:txBody>
      </p:sp>
    </p:spTree>
    <p:extLst>
      <p:ext uri="{BB962C8B-B14F-4D97-AF65-F5344CB8AC3E}">
        <p14:creationId xmlns:p14="http://schemas.microsoft.com/office/powerpoint/2010/main" val="77492100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655" y="260131"/>
            <a:ext cx="11729546" cy="874986"/>
          </a:xfrm>
        </p:spPr>
        <p:txBody>
          <a:bodyPr/>
          <a:lstStyle>
            <a:lvl1pPr>
              <a:defRPr>
                <a:solidFill>
                  <a:srgbClr val="2C373D"/>
                </a:solidFill>
              </a:defRPr>
            </a:lvl1pPr>
          </a:lstStyle>
          <a:p>
            <a:r>
              <a:rPr lang="en-US" dirty="0"/>
              <a:t>Slide Title – Arial 44 pt.</a:t>
            </a:r>
          </a:p>
        </p:txBody>
      </p:sp>
      <p:sp>
        <p:nvSpPr>
          <p:cNvPr id="3" name="Content Placeholder 2"/>
          <p:cNvSpPr>
            <a:spLocks noGrp="1"/>
          </p:cNvSpPr>
          <p:nvPr>
            <p:ph idx="1" hasCustomPrompt="1"/>
          </p:nvPr>
        </p:nvSpPr>
        <p:spPr>
          <a:xfrm>
            <a:off x="441435" y="1459683"/>
            <a:ext cx="11445766" cy="4397356"/>
          </a:xfrm>
        </p:spPr>
        <p:txBody>
          <a:bodyPr/>
          <a:lstStyle>
            <a:lvl1pPr>
              <a:defRPr b="1"/>
            </a:lvl1pPr>
            <a:lvl3pPr marL="1143000" indent="-228600">
              <a:buFont typeface="Courier New" panose="02070309020205020404" pitchFamily="49" charset="0"/>
              <a:buChar char="o"/>
              <a:defRPr/>
            </a:lvl3pPr>
            <a:lvl4pPr marL="1625600" indent="-254000">
              <a:buFont typeface="Wingdings" panose="05000000000000000000" pitchFamily="2" charset="2"/>
              <a:buChar char="§"/>
              <a:defRPr/>
            </a:lvl4pPr>
          </a:lstStyle>
          <a:p>
            <a:r>
              <a:rPr lang="en-US" dirty="0"/>
              <a:t>Body Level One – Arial 20pt. bold</a:t>
            </a:r>
          </a:p>
          <a:p>
            <a:pPr lvl="1"/>
            <a:r>
              <a:rPr lang="en-US" dirty="0"/>
              <a:t>Body Level Two – Arial 20 pt. </a:t>
            </a:r>
          </a:p>
          <a:p>
            <a:pPr lvl="2"/>
            <a:r>
              <a:rPr lang="en-US" dirty="0"/>
              <a:t>Body Level Three – Arial 18 pt. </a:t>
            </a:r>
          </a:p>
          <a:p>
            <a:pPr lvl="3"/>
            <a:r>
              <a:rPr lang="en-US" dirty="0"/>
              <a:t>Body Level Four – Arial 18 pt. </a:t>
            </a:r>
          </a:p>
          <a:p>
            <a:pPr lvl="4"/>
            <a:r>
              <a:rPr lang="en-US" dirty="0"/>
              <a:t>Body Level Five – Arial 18 pt. </a:t>
            </a:r>
          </a:p>
        </p:txBody>
      </p:sp>
      <p:cxnSp>
        <p:nvCxnSpPr>
          <p:cNvPr id="9" name="Straight Connector 8"/>
          <p:cNvCxnSpPr/>
          <p:nvPr userDrawn="1"/>
        </p:nvCxnSpPr>
        <p:spPr>
          <a:xfrm>
            <a:off x="0" y="1229710"/>
            <a:ext cx="12192000" cy="0"/>
          </a:xfrm>
          <a:prstGeom prst="line">
            <a:avLst/>
          </a:prstGeom>
          <a:noFill/>
          <a:ln w="28575" cap="flat">
            <a:solidFill>
              <a:srgbClr val="F0532B"/>
            </a:solidFill>
            <a:prstDash val="solid"/>
            <a:miter lim="800000"/>
          </a:ln>
          <a:effectLst/>
          <a:sp3d/>
        </p:spPr>
        <p:style>
          <a:lnRef idx="0">
            <a:scrgbClr r="0" g="0" b="0"/>
          </a:lnRef>
          <a:fillRef idx="0">
            <a:scrgbClr r="0" g="0" b="0"/>
          </a:fillRef>
          <a:effectRef idx="0">
            <a:scrgbClr r="0" g="0" b="0"/>
          </a:effectRef>
          <a:fontRef idx="none"/>
        </p:style>
      </p:cxnSp>
      <p:sp>
        <p:nvSpPr>
          <p:cNvPr id="5" name="Rectangle 4"/>
          <p:cNvSpPr/>
          <p:nvPr userDrawn="1"/>
        </p:nvSpPr>
        <p:spPr>
          <a:xfrm>
            <a:off x="0" y="1450428"/>
            <a:ext cx="157655" cy="4627179"/>
          </a:xfrm>
          <a:prstGeom prst="rect">
            <a:avLst/>
          </a:prstGeom>
          <a:solidFill>
            <a:srgbClr val="4FC4C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30850143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sp>
        <p:nvSpPr>
          <p:cNvPr id="23" name="Shape 23"/>
          <p:cNvSpPr>
            <a:spLocks noGrp="1"/>
          </p:cNvSpPr>
          <p:nvPr>
            <p:ph type="title" hasCustomPrompt="1"/>
          </p:nvPr>
        </p:nvSpPr>
        <p:spPr>
          <a:xfrm>
            <a:off x="142515" y="264947"/>
            <a:ext cx="11807747" cy="877824"/>
          </a:xfrm>
          <a:prstGeom prst="rect">
            <a:avLst/>
          </a:prstGeom>
        </p:spPr>
        <p:txBody>
          <a:bodyPr anchor="ctr">
            <a:normAutofit/>
          </a:bodyPr>
          <a:lstStyle>
            <a:lvl1pPr>
              <a:defRPr>
                <a:solidFill>
                  <a:srgbClr val="2C373D"/>
                </a:solidFill>
              </a:defRPr>
            </a:lvl1pPr>
          </a:lstStyle>
          <a:p>
            <a:r>
              <a:rPr lang="en-US" dirty="0"/>
              <a:t>Slide Title – Arial 44 pt.</a:t>
            </a:r>
            <a:endParaRPr dirty="0"/>
          </a:p>
        </p:txBody>
      </p:sp>
      <p:sp>
        <p:nvSpPr>
          <p:cNvPr id="24" name="Shape 24"/>
          <p:cNvSpPr>
            <a:spLocks noGrp="1"/>
          </p:cNvSpPr>
          <p:nvPr>
            <p:ph type="body" idx="1" hasCustomPrompt="1"/>
          </p:nvPr>
        </p:nvSpPr>
        <p:spPr>
          <a:xfrm>
            <a:off x="442062" y="1600658"/>
            <a:ext cx="11508201" cy="4311411"/>
          </a:xfrm>
          <a:prstGeom prst="rect">
            <a:avLst/>
          </a:prstGeom>
        </p:spPr>
        <p:txBody>
          <a:bodyPr>
            <a:normAutofit/>
          </a:bodyPr>
          <a:lstStyle>
            <a:lvl1pPr>
              <a:defRPr b="1"/>
            </a:lvl1pPr>
            <a:lvl2pPr>
              <a:buClr>
                <a:srgbClr val="F0522C"/>
              </a:buClr>
              <a:defRPr baseline="0"/>
            </a:lvl2pPr>
            <a:lvl3pPr marL="1143000" indent="-228600">
              <a:buFont typeface="Courier New" panose="02070309020205020404" pitchFamily="49" charset="0"/>
              <a:buChar char="o"/>
              <a:defRPr/>
            </a:lvl3pPr>
            <a:lvl4pPr marL="1625600" indent="-254000">
              <a:buFont typeface="Wingdings" panose="05000000000000000000" pitchFamily="2" charset="2"/>
              <a:buChar char="§"/>
              <a:defRPr baseline="0"/>
            </a:lvl4pPr>
            <a:lvl5pPr>
              <a:defRPr/>
            </a:lvl5pPr>
          </a:lstStyle>
          <a:p>
            <a:r>
              <a:rPr dirty="0"/>
              <a:t>Body Level One</a:t>
            </a:r>
            <a:r>
              <a:rPr lang="en-US" dirty="0"/>
              <a:t> – Arial 20pt. bold</a:t>
            </a:r>
            <a:endParaRPr dirty="0"/>
          </a:p>
          <a:p>
            <a:pPr lvl="1"/>
            <a:r>
              <a:rPr dirty="0"/>
              <a:t>Body Level Two</a:t>
            </a:r>
            <a:r>
              <a:rPr lang="en-US" dirty="0"/>
              <a:t> – Arial 20 pt. </a:t>
            </a:r>
            <a:endParaRPr dirty="0"/>
          </a:p>
          <a:p>
            <a:pPr lvl="2"/>
            <a:r>
              <a:rPr dirty="0"/>
              <a:t>Body Level Three</a:t>
            </a:r>
            <a:r>
              <a:rPr lang="en-US" dirty="0"/>
              <a:t> – Arial 18 pt. </a:t>
            </a:r>
            <a:endParaRPr dirty="0"/>
          </a:p>
          <a:p>
            <a:pPr lvl="3"/>
            <a:r>
              <a:rPr dirty="0"/>
              <a:t>Body Level Four</a:t>
            </a:r>
            <a:r>
              <a:rPr lang="en-US" dirty="0"/>
              <a:t> – Arial 18 pt. </a:t>
            </a:r>
            <a:endParaRPr dirty="0"/>
          </a:p>
          <a:p>
            <a:pPr lvl="4"/>
            <a:r>
              <a:rPr dirty="0"/>
              <a:t>Body Level Five</a:t>
            </a:r>
            <a:r>
              <a:rPr lang="en-US" dirty="0"/>
              <a:t> – Arial 18 pt. </a:t>
            </a:r>
            <a:endParaRPr dirty="0"/>
          </a:p>
        </p:txBody>
      </p:sp>
      <p:grpSp>
        <p:nvGrpSpPr>
          <p:cNvPr id="6" name="Group 5"/>
          <p:cNvGrpSpPr/>
          <p:nvPr userDrawn="1"/>
        </p:nvGrpSpPr>
        <p:grpSpPr>
          <a:xfrm>
            <a:off x="134634" y="1213944"/>
            <a:ext cx="12057366" cy="658210"/>
            <a:chOff x="134634" y="1213944"/>
            <a:chExt cx="12057366" cy="658210"/>
          </a:xfrm>
        </p:grpSpPr>
        <p:cxnSp>
          <p:nvCxnSpPr>
            <p:cNvPr id="7" name="Straight Connector 6"/>
            <p:cNvCxnSpPr/>
            <p:nvPr userDrawn="1"/>
          </p:nvCxnSpPr>
          <p:spPr>
            <a:xfrm>
              <a:off x="237110" y="1229710"/>
              <a:ext cx="11954890" cy="0"/>
            </a:xfrm>
            <a:prstGeom prst="line">
              <a:avLst/>
            </a:prstGeom>
            <a:noFill/>
            <a:ln w="28575" cap="flat">
              <a:solidFill>
                <a:srgbClr val="35B2B6"/>
              </a:solidFill>
              <a:prstDash val="solid"/>
              <a:miter lim="800000"/>
            </a:ln>
            <a:effectLst/>
            <a:sp3d/>
          </p:spPr>
          <p:style>
            <a:lnRef idx="0">
              <a:scrgbClr r="0" g="0" b="0"/>
            </a:lnRef>
            <a:fillRef idx="0">
              <a:scrgbClr r="0" g="0" b="0"/>
            </a:fillRef>
            <a:effectRef idx="0">
              <a:scrgbClr r="0" g="0" b="0"/>
            </a:effectRef>
            <a:fontRef idx="none"/>
          </p:style>
        </p:cxnSp>
        <p:cxnSp>
          <p:nvCxnSpPr>
            <p:cNvPr id="8" name="Straight Connector 7"/>
            <p:cNvCxnSpPr/>
            <p:nvPr userDrawn="1"/>
          </p:nvCxnSpPr>
          <p:spPr>
            <a:xfrm>
              <a:off x="237110" y="1213944"/>
              <a:ext cx="0" cy="512380"/>
            </a:xfrm>
            <a:prstGeom prst="line">
              <a:avLst/>
            </a:prstGeom>
            <a:noFill/>
            <a:ln w="28575" cap="flat">
              <a:solidFill>
                <a:srgbClr val="35B2B6"/>
              </a:solidFill>
              <a:prstDash val="solid"/>
              <a:miter lim="800000"/>
            </a:ln>
            <a:effectLst/>
            <a:sp3d/>
          </p:spPr>
          <p:style>
            <a:lnRef idx="0">
              <a:scrgbClr r="0" g="0" b="0"/>
            </a:lnRef>
            <a:fillRef idx="0">
              <a:scrgbClr r="0" g="0" b="0"/>
            </a:fillRef>
            <a:effectRef idx="0">
              <a:scrgbClr r="0" g="0" b="0"/>
            </a:effectRef>
            <a:fontRef idx="none"/>
          </p:style>
        </p:cxnSp>
        <p:sp>
          <p:nvSpPr>
            <p:cNvPr id="9" name="Oval 8"/>
            <p:cNvSpPr/>
            <p:nvPr userDrawn="1"/>
          </p:nvSpPr>
          <p:spPr>
            <a:xfrm>
              <a:off x="134634" y="1667202"/>
              <a:ext cx="204952" cy="204952"/>
            </a:xfrm>
            <a:prstGeom prst="ellipse">
              <a:avLst/>
            </a:prstGeom>
            <a:solidFill>
              <a:srgbClr val="35B2B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grpSp>
    </p:spTree>
    <p:extLst>
      <p:ext uri="{BB962C8B-B14F-4D97-AF65-F5344CB8AC3E}">
        <p14:creationId xmlns:p14="http://schemas.microsoft.com/office/powerpoint/2010/main" val="2422011300"/>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49130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Rectangle 1"/>
          <p:cNvSpPr/>
          <p:nvPr userDrawn="1"/>
        </p:nvSpPr>
        <p:spPr>
          <a:xfrm>
            <a:off x="0" y="0"/>
            <a:ext cx="12192000" cy="1268627"/>
          </a:xfrm>
          <a:prstGeom prst="rect">
            <a:avLst/>
          </a:prstGeom>
          <a:solidFill>
            <a:srgbClr val="2C373D"/>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 name="Shape 23"/>
          <p:cNvSpPr>
            <a:spLocks noGrp="1"/>
          </p:cNvSpPr>
          <p:nvPr>
            <p:ph type="title" hasCustomPrompt="1"/>
          </p:nvPr>
        </p:nvSpPr>
        <p:spPr>
          <a:xfrm>
            <a:off x="192126" y="195401"/>
            <a:ext cx="11807747" cy="877824"/>
          </a:xfrm>
          <a:prstGeom prst="rect">
            <a:avLst/>
          </a:prstGeom>
        </p:spPr>
        <p:txBody>
          <a:bodyPr anchor="ctr">
            <a:normAutofit/>
          </a:bodyPr>
          <a:lstStyle>
            <a:lvl1pPr>
              <a:defRPr>
                <a:solidFill>
                  <a:srgbClr val="FFFFFF"/>
                </a:solidFill>
              </a:defRPr>
            </a:lvl1pPr>
          </a:lstStyle>
          <a:p>
            <a:r>
              <a:rPr lang="en-US" dirty="0"/>
              <a:t>Slide Title – Arial 44 pt.</a:t>
            </a:r>
            <a:endParaRPr dirty="0"/>
          </a:p>
        </p:txBody>
      </p:sp>
    </p:spTree>
    <p:extLst>
      <p:ext uri="{BB962C8B-B14F-4D97-AF65-F5344CB8AC3E}">
        <p14:creationId xmlns:p14="http://schemas.microsoft.com/office/powerpoint/2010/main" val="109754545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0" name="Shape 60"/>
          <p:cNvSpPr>
            <a:spLocks noGrp="1"/>
          </p:cNvSpPr>
          <p:nvPr>
            <p:ph type="title" hasCustomPrompt="1"/>
          </p:nvPr>
        </p:nvSpPr>
        <p:spPr>
          <a:xfrm>
            <a:off x="118868" y="268506"/>
            <a:ext cx="11760450" cy="877824"/>
          </a:xfrm>
          <a:prstGeom prst="rect">
            <a:avLst/>
          </a:prstGeom>
        </p:spPr>
        <p:txBody>
          <a:bodyPr anchor="ctr">
            <a:normAutofit/>
          </a:bodyPr>
          <a:lstStyle>
            <a:lvl1pPr>
              <a:defRPr/>
            </a:lvl1pPr>
          </a:lstStyle>
          <a:p>
            <a:r>
              <a:rPr lang="en-US" dirty="0"/>
              <a:t>Slide Title – Arial 44 pt.</a:t>
            </a:r>
            <a:endParaRPr dirty="0"/>
          </a:p>
        </p:txBody>
      </p:sp>
      <p:grpSp>
        <p:nvGrpSpPr>
          <p:cNvPr id="9" name="Group 8"/>
          <p:cNvGrpSpPr/>
          <p:nvPr userDrawn="1"/>
        </p:nvGrpSpPr>
        <p:grpSpPr>
          <a:xfrm>
            <a:off x="237110" y="1213944"/>
            <a:ext cx="11954890" cy="4602217"/>
            <a:chOff x="237110" y="1213944"/>
            <a:chExt cx="11954890" cy="4602217"/>
          </a:xfrm>
        </p:grpSpPr>
        <p:cxnSp>
          <p:nvCxnSpPr>
            <p:cNvPr id="5" name="Straight Connector 4"/>
            <p:cNvCxnSpPr/>
            <p:nvPr userDrawn="1"/>
          </p:nvCxnSpPr>
          <p:spPr>
            <a:xfrm>
              <a:off x="237110" y="1229710"/>
              <a:ext cx="11954890" cy="0"/>
            </a:xfrm>
            <a:prstGeom prst="line">
              <a:avLst/>
            </a:prstGeom>
            <a:noFill/>
            <a:ln w="28575" cap="flat">
              <a:solidFill>
                <a:srgbClr val="35B2B6"/>
              </a:solidFill>
              <a:prstDash val="solid"/>
              <a:miter lim="800000"/>
            </a:ln>
            <a:effectLst/>
            <a:sp3d/>
          </p:spPr>
          <p:style>
            <a:lnRef idx="0">
              <a:scrgbClr r="0" g="0" b="0"/>
            </a:lnRef>
            <a:fillRef idx="0">
              <a:scrgbClr r="0" g="0" b="0"/>
            </a:fillRef>
            <a:effectRef idx="0">
              <a:scrgbClr r="0" g="0" b="0"/>
            </a:effectRef>
            <a:fontRef idx="none"/>
          </p:style>
        </p:cxnSp>
        <p:cxnSp>
          <p:nvCxnSpPr>
            <p:cNvPr id="6" name="Straight Connector 5"/>
            <p:cNvCxnSpPr/>
            <p:nvPr userDrawn="1"/>
          </p:nvCxnSpPr>
          <p:spPr>
            <a:xfrm>
              <a:off x="237110" y="1213944"/>
              <a:ext cx="0" cy="4504996"/>
            </a:xfrm>
            <a:prstGeom prst="line">
              <a:avLst/>
            </a:prstGeom>
            <a:noFill/>
            <a:ln w="28575" cap="flat">
              <a:solidFill>
                <a:srgbClr val="35B2B6"/>
              </a:solidFill>
              <a:prstDash val="solid"/>
              <a:miter lim="800000"/>
            </a:ln>
            <a:effectLst/>
            <a:sp3d/>
          </p:spPr>
          <p:style>
            <a:lnRef idx="0">
              <a:scrgbClr r="0" g="0" b="0"/>
            </a:lnRef>
            <a:fillRef idx="0">
              <a:scrgbClr r="0" g="0" b="0"/>
            </a:fillRef>
            <a:effectRef idx="0">
              <a:scrgbClr r="0" g="0" b="0"/>
            </a:effectRef>
            <a:fontRef idx="none"/>
          </p:style>
        </p:cxnSp>
        <p:sp>
          <p:nvSpPr>
            <p:cNvPr id="7" name="Oval 6"/>
            <p:cNvSpPr/>
            <p:nvPr userDrawn="1"/>
          </p:nvSpPr>
          <p:spPr>
            <a:xfrm>
              <a:off x="11311759" y="5611209"/>
              <a:ext cx="204952" cy="204952"/>
            </a:xfrm>
            <a:prstGeom prst="ellipse">
              <a:avLst/>
            </a:prstGeom>
            <a:solidFill>
              <a:srgbClr val="35B2B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grpSp>
      <p:cxnSp>
        <p:nvCxnSpPr>
          <p:cNvPr id="12" name="Straight Connector 11"/>
          <p:cNvCxnSpPr/>
          <p:nvPr userDrawn="1"/>
        </p:nvCxnSpPr>
        <p:spPr>
          <a:xfrm>
            <a:off x="221344" y="5713685"/>
            <a:ext cx="11177753" cy="0"/>
          </a:xfrm>
          <a:prstGeom prst="line">
            <a:avLst/>
          </a:prstGeom>
          <a:noFill/>
          <a:ln w="28575" cap="flat">
            <a:solidFill>
              <a:srgbClr val="35B2B6"/>
            </a:solidFill>
            <a:prstDash val="solid"/>
            <a:miter lim="800000"/>
          </a:ln>
          <a:effectLst/>
          <a:sp3d/>
        </p:spPr>
        <p:style>
          <a:lnRef idx="0">
            <a:scrgbClr r="0" g="0" b="0"/>
          </a:lnRef>
          <a:fillRef idx="0">
            <a:scrgbClr r="0" g="0" b="0"/>
          </a:fillRef>
          <a:effectRef idx="0">
            <a:scrgbClr r="0" g="0" b="0"/>
          </a:effectRef>
          <a:fontRef idx="none"/>
        </p:style>
      </p:cxnSp>
      <p:sp>
        <p:nvSpPr>
          <p:cNvPr id="14" name="Shape 24"/>
          <p:cNvSpPr>
            <a:spLocks noGrp="1"/>
          </p:cNvSpPr>
          <p:nvPr>
            <p:ph type="body" idx="1" hasCustomPrompt="1"/>
          </p:nvPr>
        </p:nvSpPr>
        <p:spPr>
          <a:xfrm>
            <a:off x="371117" y="1367232"/>
            <a:ext cx="11508201" cy="4195460"/>
          </a:xfrm>
          <a:prstGeom prst="rect">
            <a:avLst/>
          </a:prstGeom>
        </p:spPr>
        <p:txBody>
          <a:bodyPr>
            <a:normAutofit/>
          </a:bodyPr>
          <a:lstStyle>
            <a:lvl1pPr>
              <a:defRPr b="1"/>
            </a:lvl1pPr>
            <a:lvl2pPr>
              <a:buClr>
                <a:srgbClr val="F0522C"/>
              </a:buClr>
              <a:defRPr baseline="0"/>
            </a:lvl2pPr>
            <a:lvl3pPr marL="1143000" indent="-228600">
              <a:buFont typeface="Courier New" panose="02070309020205020404" pitchFamily="49" charset="0"/>
              <a:buChar char="o"/>
              <a:defRPr/>
            </a:lvl3pPr>
            <a:lvl4pPr marL="1625600" indent="-254000">
              <a:buFont typeface="Wingdings" panose="05000000000000000000" pitchFamily="2" charset="2"/>
              <a:buChar char="§"/>
              <a:defRPr baseline="0"/>
            </a:lvl4pPr>
            <a:lvl5pPr>
              <a:defRPr/>
            </a:lvl5pPr>
          </a:lstStyle>
          <a:p>
            <a:r>
              <a:rPr dirty="0"/>
              <a:t>Body Level One</a:t>
            </a:r>
            <a:r>
              <a:rPr lang="en-US" dirty="0"/>
              <a:t> – Arial 20pt. bold</a:t>
            </a:r>
            <a:endParaRPr dirty="0"/>
          </a:p>
          <a:p>
            <a:pPr lvl="1"/>
            <a:r>
              <a:rPr dirty="0"/>
              <a:t>Body Level Two</a:t>
            </a:r>
            <a:r>
              <a:rPr lang="en-US" dirty="0"/>
              <a:t> – Arial 20 pt. </a:t>
            </a:r>
            <a:endParaRPr dirty="0"/>
          </a:p>
          <a:p>
            <a:pPr lvl="2"/>
            <a:r>
              <a:rPr dirty="0"/>
              <a:t>Body Level Three</a:t>
            </a:r>
            <a:r>
              <a:rPr lang="en-US" dirty="0"/>
              <a:t> – Arial 18 pt. </a:t>
            </a:r>
            <a:endParaRPr dirty="0"/>
          </a:p>
          <a:p>
            <a:pPr lvl="3"/>
            <a:r>
              <a:rPr dirty="0"/>
              <a:t>Body Level Four</a:t>
            </a:r>
            <a:r>
              <a:rPr lang="en-US" dirty="0"/>
              <a:t> – Arial 18 pt. </a:t>
            </a:r>
            <a:endParaRPr dirty="0"/>
          </a:p>
          <a:p>
            <a:pPr lvl="4"/>
            <a:r>
              <a:rPr dirty="0"/>
              <a:t>Body Level Five</a:t>
            </a:r>
            <a:r>
              <a:rPr lang="en-US" dirty="0"/>
              <a:t> – Arial 18 pt. </a:t>
            </a:r>
            <a:endParaRPr dirty="0"/>
          </a:p>
        </p:txBody>
      </p:sp>
    </p:spTree>
    <p:extLst>
      <p:ext uri="{BB962C8B-B14F-4D97-AF65-F5344CB8AC3E}">
        <p14:creationId xmlns:p14="http://schemas.microsoft.com/office/powerpoint/2010/main" val="3060218494"/>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124" y="268015"/>
            <a:ext cx="11889828" cy="877824"/>
          </a:xfrm>
        </p:spPr>
        <p:txBody>
          <a:bodyPr/>
          <a:lstStyle>
            <a:lvl1pPr>
              <a:defRPr/>
            </a:lvl1pPr>
          </a:lstStyle>
          <a:p>
            <a:r>
              <a:rPr lang="en-US" dirty="0"/>
              <a:t>Slide Title – Arial 44 pt.</a:t>
            </a:r>
          </a:p>
        </p:txBody>
      </p:sp>
      <p:sp>
        <p:nvSpPr>
          <p:cNvPr id="3" name="Content Placeholder 2"/>
          <p:cNvSpPr>
            <a:spLocks noGrp="1"/>
          </p:cNvSpPr>
          <p:nvPr>
            <p:ph sz="half" idx="1" hasCustomPrompt="1"/>
          </p:nvPr>
        </p:nvSpPr>
        <p:spPr>
          <a:xfrm>
            <a:off x="346840" y="1529255"/>
            <a:ext cx="5517931" cy="4371812"/>
          </a:xfrm>
        </p:spPr>
        <p:txBody>
          <a:bodyPr/>
          <a:lstStyle/>
          <a:p>
            <a:r>
              <a:rPr lang="en-US" dirty="0"/>
              <a:t>Body Level One – Arial 20pt. bold</a:t>
            </a:r>
          </a:p>
          <a:p>
            <a:pPr lvl="1"/>
            <a:r>
              <a:rPr lang="en-US" dirty="0"/>
              <a:t>Body Level Two – Arial 20 pt. </a:t>
            </a:r>
          </a:p>
          <a:p>
            <a:pPr lvl="2"/>
            <a:r>
              <a:rPr lang="en-US" dirty="0"/>
              <a:t>Body Level Three – Arial 18 pt. </a:t>
            </a:r>
          </a:p>
          <a:p>
            <a:pPr lvl="3"/>
            <a:r>
              <a:rPr lang="en-US" dirty="0"/>
              <a:t>Body Level Four – Arial 18 pt. </a:t>
            </a:r>
          </a:p>
          <a:p>
            <a:pPr lvl="4"/>
            <a:r>
              <a:rPr lang="en-US" dirty="0"/>
              <a:t>Body Level Five – Arial 18 pt. </a:t>
            </a:r>
          </a:p>
        </p:txBody>
      </p:sp>
      <p:sp>
        <p:nvSpPr>
          <p:cNvPr id="4" name="Content Placeholder 3"/>
          <p:cNvSpPr>
            <a:spLocks noGrp="1"/>
          </p:cNvSpPr>
          <p:nvPr>
            <p:ph sz="half" idx="2" hasCustomPrompt="1"/>
          </p:nvPr>
        </p:nvSpPr>
        <p:spPr>
          <a:xfrm>
            <a:off x="6219497" y="1529255"/>
            <a:ext cx="5796455" cy="4371812"/>
          </a:xfrm>
        </p:spPr>
        <p:txBody>
          <a:bodyPr/>
          <a:lstStyle/>
          <a:p>
            <a:r>
              <a:rPr lang="en-US" dirty="0"/>
              <a:t>Body Level One – Arial 20pt. bold</a:t>
            </a:r>
          </a:p>
          <a:p>
            <a:pPr lvl="1"/>
            <a:r>
              <a:rPr lang="en-US" dirty="0"/>
              <a:t>Body Level Two – Arial 20 pt. </a:t>
            </a:r>
          </a:p>
          <a:p>
            <a:pPr lvl="2"/>
            <a:r>
              <a:rPr lang="en-US" dirty="0"/>
              <a:t>Body Level Three – Arial 18 pt. </a:t>
            </a:r>
          </a:p>
          <a:p>
            <a:pPr lvl="3"/>
            <a:r>
              <a:rPr lang="en-US" dirty="0"/>
              <a:t>Body Level Four – Arial 18 pt. </a:t>
            </a:r>
          </a:p>
          <a:p>
            <a:pPr lvl="4"/>
            <a:r>
              <a:rPr lang="en-US" dirty="0"/>
              <a:t>Body Level Five – Arial 18 pt. </a:t>
            </a:r>
          </a:p>
        </p:txBody>
      </p:sp>
      <p:cxnSp>
        <p:nvCxnSpPr>
          <p:cNvPr id="9" name="Straight Connector 8"/>
          <p:cNvCxnSpPr/>
          <p:nvPr userDrawn="1"/>
        </p:nvCxnSpPr>
        <p:spPr>
          <a:xfrm>
            <a:off x="0" y="1229710"/>
            <a:ext cx="12192000" cy="0"/>
          </a:xfrm>
          <a:prstGeom prst="line">
            <a:avLst/>
          </a:prstGeom>
          <a:noFill/>
          <a:ln w="28575" cap="flat">
            <a:solidFill>
              <a:srgbClr val="4FC4CB"/>
            </a:solidFill>
            <a:prstDash val="solid"/>
            <a:miter lim="800000"/>
          </a:ln>
          <a:effectLst/>
          <a:sp3d/>
        </p:spPr>
        <p:style>
          <a:lnRef idx="0">
            <a:scrgbClr r="0" g="0" b="0"/>
          </a:lnRef>
          <a:fillRef idx="0">
            <a:scrgbClr r="0" g="0" b="0"/>
          </a:fillRef>
          <a:effectRef idx="0">
            <a:scrgbClr r="0" g="0" b="0"/>
          </a:effectRef>
          <a:fontRef idx="none"/>
        </p:style>
      </p:cxnSp>
      <p:cxnSp>
        <p:nvCxnSpPr>
          <p:cNvPr id="6" name="Straight Connector 5"/>
          <p:cNvCxnSpPr/>
          <p:nvPr userDrawn="1"/>
        </p:nvCxnSpPr>
        <p:spPr>
          <a:xfrm>
            <a:off x="244366" y="1229710"/>
            <a:ext cx="0" cy="402021"/>
          </a:xfrm>
          <a:prstGeom prst="line">
            <a:avLst/>
          </a:prstGeom>
          <a:noFill/>
          <a:ln w="12700" cap="flat">
            <a:solidFill>
              <a:srgbClr val="4FC4CB"/>
            </a:solidFill>
            <a:prstDash val="solid"/>
            <a:miter lim="800000"/>
          </a:ln>
          <a:effectLst/>
          <a:sp3d/>
        </p:spPr>
        <p:style>
          <a:lnRef idx="0">
            <a:scrgbClr r="0" g="0" b="0"/>
          </a:lnRef>
          <a:fillRef idx="0">
            <a:scrgbClr r="0" g="0" b="0"/>
          </a:fillRef>
          <a:effectRef idx="0">
            <a:scrgbClr r="0" g="0" b="0"/>
          </a:effectRef>
          <a:fontRef idx="none"/>
        </p:style>
      </p:cxnSp>
      <p:sp>
        <p:nvSpPr>
          <p:cNvPr id="10" name="Oval 9"/>
          <p:cNvSpPr/>
          <p:nvPr userDrawn="1"/>
        </p:nvSpPr>
        <p:spPr>
          <a:xfrm>
            <a:off x="175391" y="1631731"/>
            <a:ext cx="137950" cy="137950"/>
          </a:xfrm>
          <a:prstGeom prst="ellipse">
            <a:avLst/>
          </a:prstGeom>
          <a:solidFill>
            <a:srgbClr val="35B2B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11" name="Straight Connector 10"/>
          <p:cNvCxnSpPr/>
          <p:nvPr userDrawn="1"/>
        </p:nvCxnSpPr>
        <p:spPr>
          <a:xfrm>
            <a:off x="6101909" y="1229710"/>
            <a:ext cx="0" cy="402021"/>
          </a:xfrm>
          <a:prstGeom prst="line">
            <a:avLst/>
          </a:prstGeom>
          <a:noFill/>
          <a:ln w="12700" cap="flat">
            <a:solidFill>
              <a:srgbClr val="4FC4CB"/>
            </a:solidFill>
            <a:prstDash val="solid"/>
            <a:miter lim="800000"/>
          </a:ln>
          <a:effectLst/>
          <a:sp3d/>
        </p:spPr>
        <p:style>
          <a:lnRef idx="0">
            <a:scrgbClr r="0" g="0" b="0"/>
          </a:lnRef>
          <a:fillRef idx="0">
            <a:scrgbClr r="0" g="0" b="0"/>
          </a:fillRef>
          <a:effectRef idx="0">
            <a:scrgbClr r="0" g="0" b="0"/>
          </a:effectRef>
          <a:fontRef idx="none"/>
        </p:style>
      </p:cxnSp>
      <p:sp>
        <p:nvSpPr>
          <p:cNvPr id="12" name="Oval 11"/>
          <p:cNvSpPr/>
          <p:nvPr userDrawn="1"/>
        </p:nvSpPr>
        <p:spPr>
          <a:xfrm>
            <a:off x="6032934" y="1631731"/>
            <a:ext cx="137950" cy="137950"/>
          </a:xfrm>
          <a:prstGeom prst="ellipse">
            <a:avLst/>
          </a:prstGeom>
          <a:solidFill>
            <a:srgbClr val="35B2B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05962504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2506716"/>
          </a:xfrm>
          <a:solidFill>
            <a:srgbClr val="35B2B6"/>
          </a:solidFill>
          <a:ln>
            <a:noFill/>
          </a:ln>
        </p:spPr>
        <p:txBody>
          <a:bodyPr/>
          <a:lstStyle>
            <a:lvl1pPr algn="ctr">
              <a:defRPr sz="8800" b="1">
                <a:solidFill>
                  <a:srgbClr val="FFFFFF"/>
                </a:solidFill>
              </a:defRPr>
            </a:lvl1pPr>
          </a:lstStyle>
          <a:p>
            <a:r>
              <a:rPr lang="en-US" dirty="0"/>
              <a:t>Thank You!</a:t>
            </a:r>
          </a:p>
        </p:txBody>
      </p:sp>
      <p:sp>
        <p:nvSpPr>
          <p:cNvPr id="4" name="Rectangle 3"/>
          <p:cNvSpPr/>
          <p:nvPr userDrawn="1"/>
        </p:nvSpPr>
        <p:spPr>
          <a:xfrm>
            <a:off x="2378978" y="4439319"/>
            <a:ext cx="7134498" cy="538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EE5D27"/>
                </a:solidFill>
                <a:latin typeface="Arial" panose="020B0604020202020204" pitchFamily="34" charset="0"/>
                <a:cs typeface="Arial" panose="020B0604020202020204" pitchFamily="34" charset="0"/>
              </a:rPr>
              <a:t>datalogics.com</a:t>
            </a:r>
            <a:r>
              <a:rPr lang="en-US" sz="1800" b="0" dirty="0">
                <a:solidFill>
                  <a:srgbClr val="EE5D27"/>
                </a:solidFill>
                <a:latin typeface="Arial" panose="020B0604020202020204" pitchFamily="34" charset="0"/>
                <a:cs typeface="Arial" panose="020B0604020202020204" pitchFamily="34" charset="0"/>
              </a:rPr>
              <a:t>  |  </a:t>
            </a:r>
            <a:r>
              <a:rPr lang="en-US" sz="1800" b="1" dirty="0">
                <a:solidFill>
                  <a:srgbClr val="EE5D27"/>
                </a:solidFill>
                <a:latin typeface="Arial" panose="020B0604020202020204" pitchFamily="34" charset="0"/>
                <a:cs typeface="Arial" panose="020B0604020202020204" pitchFamily="34" charset="0"/>
              </a:rPr>
              <a:t>sales@datalogics.com</a:t>
            </a:r>
            <a:r>
              <a:rPr lang="en-US" sz="1800" b="0" dirty="0">
                <a:solidFill>
                  <a:srgbClr val="EE5D27"/>
                </a:solidFill>
                <a:latin typeface="Arial" panose="020B0604020202020204" pitchFamily="34" charset="0"/>
                <a:cs typeface="Arial" panose="020B0604020202020204" pitchFamily="34" charset="0"/>
              </a:rPr>
              <a:t>  |  </a:t>
            </a:r>
            <a:r>
              <a:rPr lang="en-US" sz="1800" b="1" dirty="0">
                <a:solidFill>
                  <a:srgbClr val="EE5D27"/>
                </a:solidFill>
                <a:latin typeface="Arial" panose="020B0604020202020204" pitchFamily="34" charset="0"/>
                <a:cs typeface="Arial" panose="020B0604020202020204" pitchFamily="34" charset="0"/>
              </a:rPr>
              <a:t>+1.312.853.8200</a:t>
            </a:r>
          </a:p>
        </p:txBody>
      </p:sp>
      <p:sp>
        <p:nvSpPr>
          <p:cNvPr id="5" name="Shape 52"/>
          <p:cNvSpPr>
            <a:spLocks noGrp="1"/>
          </p:cNvSpPr>
          <p:nvPr>
            <p:ph type="body" sz="quarter" idx="13" hasCustomPrompt="1"/>
          </p:nvPr>
        </p:nvSpPr>
        <p:spPr>
          <a:xfrm>
            <a:off x="3413233" y="3146546"/>
            <a:ext cx="5183188" cy="614855"/>
          </a:xfrm>
          <a:prstGeom prst="rect">
            <a:avLst/>
          </a:prstGeom>
        </p:spPr>
        <p:txBody>
          <a:bodyPr anchor="ctr">
            <a:normAutofit/>
          </a:bodyPr>
          <a:lstStyle>
            <a:lvl1pPr algn="ctr">
              <a:defRPr sz="2800" b="0"/>
            </a:lvl1pPr>
          </a:lstStyle>
          <a:p>
            <a:pPr>
              <a:defRPr sz="2400" b="1"/>
            </a:pPr>
            <a:r>
              <a:rPr lang="en-US" dirty="0"/>
              <a:t>Name</a:t>
            </a:r>
            <a:endParaRPr dirty="0"/>
          </a:p>
        </p:txBody>
      </p:sp>
      <p:sp>
        <p:nvSpPr>
          <p:cNvPr id="6" name="Shape 33"/>
          <p:cNvSpPr>
            <a:spLocks noGrp="1"/>
          </p:cNvSpPr>
          <p:nvPr>
            <p:ph type="body" sz="quarter" idx="1" hasCustomPrompt="1"/>
          </p:nvPr>
        </p:nvSpPr>
        <p:spPr>
          <a:xfrm>
            <a:off x="3413233" y="3761401"/>
            <a:ext cx="5183188" cy="468311"/>
          </a:xfrm>
          <a:prstGeom prst="rect">
            <a:avLst/>
          </a:prstGeom>
        </p:spPr>
        <p:txBody>
          <a:bodyPr>
            <a:normAutofit/>
          </a:bodyPr>
          <a:lstStyle>
            <a:lvl1pPr algn="ctr">
              <a:defRPr sz="2400" b="0">
                <a:solidFill>
                  <a:srgbClr val="888888"/>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r>
              <a:rPr lang="en-US" dirty="0"/>
              <a:t>Title</a:t>
            </a:r>
            <a:endParaRPr dirty="0"/>
          </a:p>
        </p:txBody>
      </p:sp>
    </p:spTree>
    <p:extLst>
      <p:ext uri="{BB962C8B-B14F-4D97-AF65-F5344CB8AC3E}">
        <p14:creationId xmlns:p14="http://schemas.microsoft.com/office/powerpoint/2010/main" val="306721524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4_Section Header">
    <p:spTree>
      <p:nvGrpSpPr>
        <p:cNvPr id="1" name=""/>
        <p:cNvGrpSpPr/>
        <p:nvPr/>
      </p:nvGrpSpPr>
      <p:grpSpPr>
        <a:xfrm>
          <a:off x="0" y="0"/>
          <a:ext cx="0" cy="0"/>
          <a:chOff x="0" y="0"/>
          <a:chExt cx="0" cy="0"/>
        </a:xfrm>
      </p:grpSpPr>
      <p:cxnSp>
        <p:nvCxnSpPr>
          <p:cNvPr id="6" name="Straight Connector 5"/>
          <p:cNvCxnSpPr/>
          <p:nvPr userDrawn="1"/>
        </p:nvCxnSpPr>
        <p:spPr>
          <a:xfrm>
            <a:off x="0" y="2656490"/>
            <a:ext cx="12123683" cy="0"/>
          </a:xfrm>
          <a:prstGeom prst="line">
            <a:avLst/>
          </a:prstGeom>
          <a:noFill/>
          <a:ln w="381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cxnSp>
      <p:sp>
        <p:nvSpPr>
          <p:cNvPr id="4" name="Rectangle 3"/>
          <p:cNvSpPr/>
          <p:nvPr userDrawn="1"/>
        </p:nvSpPr>
        <p:spPr>
          <a:xfrm>
            <a:off x="2885090" y="1308538"/>
            <a:ext cx="9306910" cy="3224048"/>
          </a:xfrm>
          <a:prstGeom prst="rect">
            <a:avLst/>
          </a:prstGeom>
          <a:solidFill>
            <a:srgbClr val="F0532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2" name="Shape 32"/>
          <p:cNvSpPr>
            <a:spLocks noGrp="1"/>
          </p:cNvSpPr>
          <p:nvPr>
            <p:ph type="title" hasCustomPrompt="1"/>
          </p:nvPr>
        </p:nvSpPr>
        <p:spPr>
          <a:xfrm>
            <a:off x="3342291" y="1973752"/>
            <a:ext cx="8600088" cy="1149350"/>
          </a:xfrm>
          <a:prstGeom prst="rect">
            <a:avLst/>
          </a:prstGeom>
        </p:spPr>
        <p:txBody>
          <a:bodyPr anchor="b">
            <a:noAutofit/>
          </a:bodyPr>
          <a:lstStyle>
            <a:lvl1pPr marL="0" marR="0" indent="0" algn="l" defTabSz="914400" rtl="0" fontAlgn="auto" latinLnBrk="0" hangingPunct="0">
              <a:lnSpc>
                <a:spcPct val="100000"/>
              </a:lnSpc>
              <a:spcBef>
                <a:spcPts val="0"/>
              </a:spcBef>
              <a:spcAft>
                <a:spcPts val="0"/>
              </a:spcAft>
              <a:buClrTx/>
              <a:buSzTx/>
              <a:buFontTx/>
              <a:buNone/>
              <a:tabLst/>
              <a:defRPr kumimoji="0" sz="8000" b="1" i="0" u="none" strike="noStrike" cap="none" spc="0" normalizeH="0" baseline="0" dirty="0">
                <a:ln>
                  <a:noFill/>
                </a:ln>
                <a:solidFill>
                  <a:srgbClr val="FFFFFF"/>
                </a:solidFill>
                <a:effectLst/>
                <a:uFillTx/>
                <a:latin typeface="Arial" panose="020B0604020202020204" pitchFamily="34" charset="0"/>
                <a:ea typeface="+mn-ea"/>
                <a:cs typeface="Arial" panose="020B0604020202020204" pitchFamily="34" charset="0"/>
                <a:sym typeface="Arial"/>
              </a:defRPr>
            </a:lvl1pPr>
          </a:lstStyle>
          <a:p>
            <a:r>
              <a:rPr lang="en-US" dirty="0"/>
              <a:t>Title</a:t>
            </a:r>
            <a:endParaRPr dirty="0"/>
          </a:p>
        </p:txBody>
      </p:sp>
      <p:sp>
        <p:nvSpPr>
          <p:cNvPr id="33" name="Shape 33"/>
          <p:cNvSpPr>
            <a:spLocks noGrp="1"/>
          </p:cNvSpPr>
          <p:nvPr>
            <p:ph type="body" sz="quarter" idx="1" hasCustomPrompt="1"/>
          </p:nvPr>
        </p:nvSpPr>
        <p:spPr>
          <a:xfrm>
            <a:off x="3342291" y="3123102"/>
            <a:ext cx="8600088" cy="468311"/>
          </a:xfrm>
          <a:prstGeom prst="rect">
            <a:avLst/>
          </a:prstGeom>
        </p:spPr>
        <p:txBody>
          <a:bodyPr>
            <a:normAutofit/>
          </a:bodyPr>
          <a:lstStyle>
            <a:lvl1pPr>
              <a:defRPr sz="2400">
                <a:solidFill>
                  <a:srgbClr val="FFFFFF"/>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r>
              <a:rPr lang="en-US" dirty="0"/>
              <a:t>Subheadline</a:t>
            </a:r>
            <a:endParaRPr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333" y="2047972"/>
            <a:ext cx="1217036" cy="1217036"/>
          </a:xfrm>
          <a:prstGeom prst="rect">
            <a:avLst/>
          </a:prstGeom>
        </p:spPr>
      </p:pic>
    </p:spTree>
    <p:extLst>
      <p:ext uri="{BB962C8B-B14F-4D97-AF65-F5344CB8AC3E}">
        <p14:creationId xmlns:p14="http://schemas.microsoft.com/office/powerpoint/2010/main" val="159924271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1978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yellow">
    <p:bg>
      <p:bgRef idx="1003">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14CB0B-E72A-4455-8B0C-813AC1D24F37}"/>
              </a:ext>
            </a:extLst>
          </p:cNvPr>
          <p:cNvSpPr/>
          <p:nvPr userDrawn="1"/>
        </p:nvSpPr>
        <p:spPr>
          <a:xfrm>
            <a:off x="0" y="-47172"/>
            <a:ext cx="12192000" cy="690517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366EABCB-AB8A-4A54-BA70-D50230A22BD0}"/>
              </a:ext>
            </a:extLst>
          </p:cNvPr>
          <p:cNvSpPr>
            <a:spLocks noGrp="1"/>
          </p:cNvSpPr>
          <p:nvPr>
            <p:ph type="body" sz="quarter" idx="10" hasCustomPrompt="1"/>
          </p:nvPr>
        </p:nvSpPr>
        <p:spPr>
          <a:xfrm>
            <a:off x="242888" y="2565400"/>
            <a:ext cx="9815512" cy="1652588"/>
          </a:xfrm>
        </p:spPr>
        <p:txBody>
          <a:bodyPr anchor="ctr">
            <a:noAutofit/>
          </a:bodyPr>
          <a:lstStyle>
            <a:lvl1pPr marL="0" indent="0">
              <a:buNone/>
              <a:defRPr sz="6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title section</a:t>
            </a:r>
          </a:p>
        </p:txBody>
      </p:sp>
      <p:sp>
        <p:nvSpPr>
          <p:cNvPr id="16" name="Text Placeholder 14">
            <a:extLst>
              <a:ext uri="{FF2B5EF4-FFF2-40B4-BE49-F238E27FC236}">
                <a16:creationId xmlns:a16="http://schemas.microsoft.com/office/drawing/2014/main" id="{A097F47E-B2D4-4DB8-AF3C-021C439E232E}"/>
              </a:ext>
            </a:extLst>
          </p:cNvPr>
          <p:cNvSpPr>
            <a:spLocks noGrp="1"/>
          </p:cNvSpPr>
          <p:nvPr>
            <p:ph type="body" sz="quarter" idx="11" hasCustomPrompt="1"/>
          </p:nvPr>
        </p:nvSpPr>
        <p:spPr>
          <a:xfrm>
            <a:off x="242888" y="4217988"/>
            <a:ext cx="9815512" cy="633946"/>
          </a:xfrm>
        </p:spPr>
        <p:txBody>
          <a:bodyPr anchor="ctr">
            <a:noAutofit/>
          </a:bodyPr>
          <a:lstStyle>
            <a:lvl1pPr marL="0" indent="0">
              <a:buNone/>
              <a:defRPr sz="2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subheading</a:t>
            </a:r>
          </a:p>
        </p:txBody>
      </p:sp>
      <p:sp>
        <p:nvSpPr>
          <p:cNvPr id="17" name="Oval 16">
            <a:extLst>
              <a:ext uri="{FF2B5EF4-FFF2-40B4-BE49-F238E27FC236}">
                <a16:creationId xmlns:a16="http://schemas.microsoft.com/office/drawing/2014/main" id="{9C19BDEB-CEE7-4A38-BBAF-B41902F260AE}"/>
              </a:ext>
            </a:extLst>
          </p:cNvPr>
          <p:cNvSpPr/>
          <p:nvPr userDrawn="1"/>
        </p:nvSpPr>
        <p:spPr>
          <a:xfrm>
            <a:off x="9535124" y="-1008689"/>
            <a:ext cx="4180876" cy="4180876"/>
          </a:xfrm>
          <a:prstGeom prst="ellipse">
            <a:avLst/>
          </a:prstGeom>
          <a:solidFill>
            <a:schemeClr val="accent4">
              <a:alpha val="46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AC95D7C-4892-4CA6-9E27-E34EE04CEBF6}"/>
              </a:ext>
            </a:extLst>
          </p:cNvPr>
          <p:cNvSpPr/>
          <p:nvPr userDrawn="1"/>
        </p:nvSpPr>
        <p:spPr>
          <a:xfrm>
            <a:off x="9234036" y="-751876"/>
            <a:ext cx="4180876" cy="4180876"/>
          </a:xfrm>
          <a:prstGeom prst="ellipse">
            <a:avLst/>
          </a:prstGeom>
          <a:solidFill>
            <a:schemeClr val="accent4">
              <a:alpha val="1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A2EEEC60-D54B-43D1-B7EC-4691892B5032}"/>
              </a:ext>
            </a:extLst>
          </p:cNvPr>
          <p:cNvSpPr/>
          <p:nvPr userDrawn="1"/>
        </p:nvSpPr>
        <p:spPr>
          <a:xfrm rot="7981859">
            <a:off x="9837836" y="5316126"/>
            <a:ext cx="4463613" cy="3847942"/>
          </a:xfrm>
          <a:prstGeom prst="triangle">
            <a:avLst/>
          </a:prstGeom>
          <a:solidFill>
            <a:schemeClr val="accent4">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1" name="Isosceles Triangle 20">
            <a:extLst>
              <a:ext uri="{FF2B5EF4-FFF2-40B4-BE49-F238E27FC236}">
                <a16:creationId xmlns:a16="http://schemas.microsoft.com/office/drawing/2014/main" id="{1F3071CA-5EC1-4944-9F41-7D78B63B4881}"/>
              </a:ext>
            </a:extLst>
          </p:cNvPr>
          <p:cNvSpPr/>
          <p:nvPr userDrawn="1"/>
        </p:nvSpPr>
        <p:spPr>
          <a:xfrm rot="7981859">
            <a:off x="9990236" y="5468526"/>
            <a:ext cx="4463613" cy="3847942"/>
          </a:xfrm>
          <a:prstGeom prst="triangle">
            <a:avLst/>
          </a:prstGeom>
          <a:solidFill>
            <a:schemeClr val="accent4">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2" name="Isosceles Triangle 21">
            <a:extLst>
              <a:ext uri="{FF2B5EF4-FFF2-40B4-BE49-F238E27FC236}">
                <a16:creationId xmlns:a16="http://schemas.microsoft.com/office/drawing/2014/main" id="{635CB18E-8E1D-4C96-A0DC-2B6252701032}"/>
              </a:ext>
            </a:extLst>
          </p:cNvPr>
          <p:cNvSpPr/>
          <p:nvPr userDrawn="1"/>
        </p:nvSpPr>
        <p:spPr>
          <a:xfrm rot="7981859">
            <a:off x="10142636" y="5620926"/>
            <a:ext cx="4463613" cy="3847942"/>
          </a:xfrm>
          <a:prstGeom prst="triangle">
            <a:avLst/>
          </a:prstGeom>
          <a:solidFill>
            <a:schemeClr val="accent4">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4" name="Isosceles Triangle 23">
            <a:extLst>
              <a:ext uri="{FF2B5EF4-FFF2-40B4-BE49-F238E27FC236}">
                <a16:creationId xmlns:a16="http://schemas.microsoft.com/office/drawing/2014/main" id="{E3611F08-F520-4872-82A4-6ADB85A7F606}"/>
              </a:ext>
            </a:extLst>
          </p:cNvPr>
          <p:cNvSpPr/>
          <p:nvPr userDrawn="1"/>
        </p:nvSpPr>
        <p:spPr>
          <a:xfrm rot="18900000">
            <a:off x="-2698150" y="-2527337"/>
            <a:ext cx="4463613" cy="3847942"/>
          </a:xfrm>
          <a:prstGeom prst="triangle">
            <a:avLst/>
          </a:prstGeom>
          <a:solidFill>
            <a:srgbClr val="E7E6E6">
              <a:alpha val="2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5" name="Isosceles Triangle 24">
            <a:extLst>
              <a:ext uri="{FF2B5EF4-FFF2-40B4-BE49-F238E27FC236}">
                <a16:creationId xmlns:a16="http://schemas.microsoft.com/office/drawing/2014/main" id="{BC5298F8-5C0D-4DFE-A82B-9CB42AD0BCE6}"/>
              </a:ext>
            </a:extLst>
          </p:cNvPr>
          <p:cNvSpPr/>
          <p:nvPr userDrawn="1"/>
        </p:nvSpPr>
        <p:spPr>
          <a:xfrm rot="18900000">
            <a:off x="-2545750" y="-2374937"/>
            <a:ext cx="4463613" cy="3847942"/>
          </a:xfrm>
          <a:prstGeom prst="triangle">
            <a:avLst/>
          </a:prstGeom>
          <a:solidFill>
            <a:srgbClr val="E7E6E6">
              <a:alpha val="20000"/>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6" name="Isosceles Triangle 25">
            <a:extLst>
              <a:ext uri="{FF2B5EF4-FFF2-40B4-BE49-F238E27FC236}">
                <a16:creationId xmlns:a16="http://schemas.microsoft.com/office/drawing/2014/main" id="{92C42B0F-0346-40A5-A7D9-61987AB09AE5}"/>
              </a:ext>
            </a:extLst>
          </p:cNvPr>
          <p:cNvSpPr/>
          <p:nvPr userDrawn="1"/>
        </p:nvSpPr>
        <p:spPr>
          <a:xfrm rot="18900000">
            <a:off x="-2393350" y="-2222537"/>
            <a:ext cx="4463613" cy="3847942"/>
          </a:xfrm>
          <a:prstGeom prst="triangle">
            <a:avLst/>
          </a:prstGeom>
          <a:solidFill>
            <a:schemeClr val="accent4">
              <a:alpha val="2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noFill/>
              </a:ln>
            </a:endParaRPr>
          </a:p>
        </p:txBody>
      </p:sp>
      <p:sp>
        <p:nvSpPr>
          <p:cNvPr id="27" name="Rectangle 26">
            <a:extLst>
              <a:ext uri="{FF2B5EF4-FFF2-40B4-BE49-F238E27FC236}">
                <a16:creationId xmlns:a16="http://schemas.microsoft.com/office/drawing/2014/main" id="{BB1863B9-015C-45EA-93D7-D5D888985647}"/>
              </a:ext>
            </a:extLst>
          </p:cNvPr>
          <p:cNvSpPr/>
          <p:nvPr userDrawn="1"/>
        </p:nvSpPr>
        <p:spPr>
          <a:xfrm>
            <a:off x="242888" y="2534998"/>
            <a:ext cx="1463040" cy="9593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sp>
        <p:nvSpPr>
          <p:cNvPr id="2" name="Rectangle: Rounded Corners 1">
            <a:extLst>
              <a:ext uri="{FF2B5EF4-FFF2-40B4-BE49-F238E27FC236}">
                <a16:creationId xmlns:a16="http://schemas.microsoft.com/office/drawing/2014/main" id="{FC50A7AE-69F0-4026-8163-A37EB583E14D}"/>
              </a:ext>
            </a:extLst>
          </p:cNvPr>
          <p:cNvSpPr/>
          <p:nvPr userDrawn="1"/>
        </p:nvSpPr>
        <p:spPr>
          <a:xfrm>
            <a:off x="-1" y="5820229"/>
            <a:ext cx="3051723" cy="1115557"/>
          </a:xfrm>
          <a:prstGeom prst="round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C482FCD7-E801-480F-A77D-8B342DA676E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809" y="6047480"/>
            <a:ext cx="2206927" cy="618133"/>
          </a:xfrm>
          <a:prstGeom prst="rect">
            <a:avLst/>
          </a:prstGeom>
        </p:spPr>
      </p:pic>
    </p:spTree>
    <p:extLst>
      <p:ext uri="{BB962C8B-B14F-4D97-AF65-F5344CB8AC3E}">
        <p14:creationId xmlns:p14="http://schemas.microsoft.com/office/powerpoint/2010/main" val="326999800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0"/>
            <a:ext cx="12192000" cy="5880538"/>
          </a:xfrm>
          <a:prstGeom prst="rect">
            <a:avLst/>
          </a:prstGeom>
          <a:solidFill>
            <a:srgbClr val="2F5597"/>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 name="Title 1"/>
          <p:cNvSpPr>
            <a:spLocks noGrp="1"/>
          </p:cNvSpPr>
          <p:nvPr>
            <p:ph type="title" hasCustomPrompt="1"/>
          </p:nvPr>
        </p:nvSpPr>
        <p:spPr>
          <a:xfrm>
            <a:off x="130722" y="2410864"/>
            <a:ext cx="10495237" cy="1058809"/>
          </a:xfrm>
        </p:spPr>
        <p:txBody>
          <a:bodyPr/>
          <a:lstStyle>
            <a:lvl1pPr>
              <a:defRPr sz="6600">
                <a:solidFill>
                  <a:srgbClr val="FFFFFF"/>
                </a:solidFill>
              </a:defRPr>
            </a:lvl1pPr>
          </a:lstStyle>
          <a:p>
            <a:r>
              <a:rPr lang="en-US" dirty="0"/>
              <a:t>Section Title</a:t>
            </a:r>
          </a:p>
        </p:txBody>
      </p:sp>
    </p:spTree>
    <p:extLst>
      <p:ext uri="{BB962C8B-B14F-4D97-AF65-F5344CB8AC3E}">
        <p14:creationId xmlns:p14="http://schemas.microsoft.com/office/powerpoint/2010/main" val="11758372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655" y="260131"/>
            <a:ext cx="10515600" cy="874986"/>
          </a:xfrm>
        </p:spPr>
        <p:txBody>
          <a:bodyPr/>
          <a:lstStyle>
            <a:lvl1pPr>
              <a:defRPr>
                <a:solidFill>
                  <a:srgbClr val="2F5597"/>
                </a:solidFill>
              </a:defRPr>
            </a:lvl1pPr>
          </a:lstStyle>
          <a:p>
            <a:r>
              <a:rPr lang="en-US" dirty="0"/>
              <a:t>Slide Title – Arial 44 pt.</a:t>
            </a:r>
          </a:p>
        </p:txBody>
      </p:sp>
      <p:sp>
        <p:nvSpPr>
          <p:cNvPr id="3" name="Content Placeholder 2"/>
          <p:cNvSpPr>
            <a:spLocks noGrp="1"/>
          </p:cNvSpPr>
          <p:nvPr>
            <p:ph idx="1" hasCustomPrompt="1"/>
          </p:nvPr>
        </p:nvSpPr>
        <p:spPr>
          <a:xfrm>
            <a:off x="725215" y="1565339"/>
            <a:ext cx="11161986" cy="4397356"/>
          </a:xfrm>
        </p:spPr>
        <p:txBody>
          <a:bodyPr/>
          <a:lstStyle>
            <a:lvl1pPr>
              <a:defRPr b="1"/>
            </a:lvl1pPr>
            <a:lvl3pPr marL="1143000" indent="-228600">
              <a:buFont typeface="Courier New" panose="02070309020205020404" pitchFamily="49" charset="0"/>
              <a:buChar char="o"/>
              <a:defRPr/>
            </a:lvl3pPr>
            <a:lvl4pPr marL="1625600" indent="-254000">
              <a:buFont typeface="Wingdings" panose="05000000000000000000" pitchFamily="2" charset="2"/>
              <a:buChar char="§"/>
              <a:defRPr/>
            </a:lvl4pPr>
          </a:lstStyle>
          <a:p>
            <a:r>
              <a:rPr lang="en-US" dirty="0"/>
              <a:t>Body Level One – Arial 20pt. bold</a:t>
            </a:r>
          </a:p>
          <a:p>
            <a:pPr lvl="1"/>
            <a:r>
              <a:rPr lang="en-US" dirty="0"/>
              <a:t>Body Level Two – Arial 20 pt. </a:t>
            </a:r>
          </a:p>
          <a:p>
            <a:pPr lvl="2"/>
            <a:r>
              <a:rPr lang="en-US" dirty="0"/>
              <a:t>Body Level Three – Arial 18 pt. </a:t>
            </a:r>
          </a:p>
          <a:p>
            <a:pPr lvl="3"/>
            <a:r>
              <a:rPr lang="en-US" dirty="0"/>
              <a:t>Body Level Four – Arial 18 pt. </a:t>
            </a:r>
          </a:p>
          <a:p>
            <a:pPr lvl="4"/>
            <a:r>
              <a:rPr lang="en-US" dirty="0"/>
              <a:t>Body Level Five – Arial 18 pt. </a:t>
            </a:r>
          </a:p>
        </p:txBody>
      </p:sp>
      <p:cxnSp>
        <p:nvCxnSpPr>
          <p:cNvPr id="9" name="Straight Connector 8"/>
          <p:cNvCxnSpPr/>
          <p:nvPr userDrawn="1"/>
        </p:nvCxnSpPr>
        <p:spPr>
          <a:xfrm>
            <a:off x="0" y="1229710"/>
            <a:ext cx="12192000" cy="0"/>
          </a:xfrm>
          <a:prstGeom prst="line">
            <a:avLst/>
          </a:prstGeom>
          <a:noFill/>
          <a:ln w="28575" cap="flat">
            <a:solidFill>
              <a:srgbClr val="F0532B"/>
            </a:solidFill>
            <a:prstDash val="solid"/>
            <a:miter lim="800000"/>
          </a:ln>
          <a:effectLst/>
          <a:sp3d/>
        </p:spPr>
        <p:style>
          <a:lnRef idx="0">
            <a:scrgbClr r="0" g="0" b="0"/>
          </a:lnRef>
          <a:fillRef idx="0">
            <a:scrgbClr r="0" g="0" b="0"/>
          </a:fillRef>
          <a:effectRef idx="0">
            <a:scrgbClr r="0" g="0" b="0"/>
          </a:effectRef>
          <a:fontRef idx="none"/>
        </p:style>
      </p:cxnSp>
      <p:sp>
        <p:nvSpPr>
          <p:cNvPr id="5" name="Rectangle 4"/>
          <p:cNvSpPr/>
          <p:nvPr userDrawn="1"/>
        </p:nvSpPr>
        <p:spPr>
          <a:xfrm>
            <a:off x="0" y="1450428"/>
            <a:ext cx="157655" cy="4627179"/>
          </a:xfrm>
          <a:prstGeom prst="rect">
            <a:avLst/>
          </a:prstGeom>
          <a:solidFill>
            <a:srgbClr val="4FC4C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grpSp>
        <p:nvGrpSpPr>
          <p:cNvPr id="17" name="Group 16"/>
          <p:cNvGrpSpPr/>
          <p:nvPr userDrawn="1"/>
        </p:nvGrpSpPr>
        <p:grpSpPr>
          <a:xfrm>
            <a:off x="157655" y="1683280"/>
            <a:ext cx="504497" cy="141263"/>
            <a:chOff x="157655" y="1706928"/>
            <a:chExt cx="504497" cy="141263"/>
          </a:xfrm>
        </p:grpSpPr>
        <p:cxnSp>
          <p:nvCxnSpPr>
            <p:cNvPr id="13" name="Straight Connector 12"/>
            <p:cNvCxnSpPr/>
            <p:nvPr userDrawn="1"/>
          </p:nvCxnSpPr>
          <p:spPr>
            <a:xfrm>
              <a:off x="157655" y="1777560"/>
              <a:ext cx="363234" cy="0"/>
            </a:xfrm>
            <a:prstGeom prst="line">
              <a:avLst/>
            </a:prstGeom>
            <a:noFill/>
            <a:ln w="12700" cap="flat">
              <a:solidFill>
                <a:srgbClr val="4FC4CB"/>
              </a:solidFill>
              <a:prstDash val="solid"/>
              <a:miter lim="800000"/>
            </a:ln>
            <a:effectLst/>
            <a:sp3d/>
          </p:spPr>
          <p:style>
            <a:lnRef idx="0">
              <a:scrgbClr r="0" g="0" b="0"/>
            </a:lnRef>
            <a:fillRef idx="0">
              <a:scrgbClr r="0" g="0" b="0"/>
            </a:fillRef>
            <a:effectRef idx="0">
              <a:scrgbClr r="0" g="0" b="0"/>
            </a:effectRef>
            <a:fontRef idx="none"/>
          </p:style>
        </p:cxnSp>
        <p:sp>
          <p:nvSpPr>
            <p:cNvPr id="16" name="Oval 15"/>
            <p:cNvSpPr/>
            <p:nvPr userDrawn="1"/>
          </p:nvSpPr>
          <p:spPr>
            <a:xfrm>
              <a:off x="520889" y="1706928"/>
              <a:ext cx="141263" cy="141263"/>
            </a:xfrm>
            <a:prstGeom prst="ellipse">
              <a:avLst/>
            </a:prstGeom>
            <a:solidFill>
              <a:srgbClr val="35B2B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grpSp>
    </p:spTree>
    <p:extLst>
      <p:ext uri="{BB962C8B-B14F-4D97-AF65-F5344CB8AC3E}">
        <p14:creationId xmlns:p14="http://schemas.microsoft.com/office/powerpoint/2010/main" val="46717552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655" y="260131"/>
            <a:ext cx="10515600" cy="874986"/>
          </a:xfrm>
        </p:spPr>
        <p:txBody>
          <a:bodyPr/>
          <a:lstStyle>
            <a:lvl1pPr>
              <a:defRPr>
                <a:solidFill>
                  <a:srgbClr val="2F5597"/>
                </a:solidFill>
              </a:defRPr>
            </a:lvl1pPr>
          </a:lstStyle>
          <a:p>
            <a:r>
              <a:rPr lang="en-US" dirty="0"/>
              <a:t>Slide Title – Arial 44 pt.</a:t>
            </a:r>
          </a:p>
        </p:txBody>
      </p:sp>
      <p:sp>
        <p:nvSpPr>
          <p:cNvPr id="3" name="Content Placeholder 2"/>
          <p:cNvSpPr>
            <a:spLocks noGrp="1"/>
          </p:cNvSpPr>
          <p:nvPr>
            <p:ph idx="1" hasCustomPrompt="1"/>
          </p:nvPr>
        </p:nvSpPr>
        <p:spPr>
          <a:xfrm>
            <a:off x="725215" y="1565339"/>
            <a:ext cx="11161986" cy="4397356"/>
          </a:xfrm>
        </p:spPr>
        <p:txBody>
          <a:bodyPr/>
          <a:lstStyle>
            <a:lvl1pPr>
              <a:defRPr b="1"/>
            </a:lvl1pPr>
            <a:lvl3pPr marL="1143000" indent="-228600">
              <a:buFont typeface="Courier New" panose="02070309020205020404" pitchFamily="49" charset="0"/>
              <a:buChar char="o"/>
              <a:defRPr/>
            </a:lvl3pPr>
            <a:lvl4pPr marL="1625600" indent="-254000">
              <a:buFont typeface="Wingdings" panose="05000000000000000000" pitchFamily="2" charset="2"/>
              <a:buChar char="§"/>
              <a:defRPr/>
            </a:lvl4pPr>
          </a:lstStyle>
          <a:p>
            <a:r>
              <a:rPr lang="en-US" dirty="0"/>
              <a:t>Body Level One – Arial 20pt. bold</a:t>
            </a:r>
          </a:p>
          <a:p>
            <a:pPr lvl="1"/>
            <a:r>
              <a:rPr lang="en-US" dirty="0"/>
              <a:t>Body Level Two – Arial 20 pt. </a:t>
            </a:r>
          </a:p>
          <a:p>
            <a:pPr lvl="2"/>
            <a:r>
              <a:rPr lang="en-US" dirty="0"/>
              <a:t>Body Level Three – Arial 18 pt. </a:t>
            </a:r>
          </a:p>
          <a:p>
            <a:pPr lvl="3"/>
            <a:r>
              <a:rPr lang="en-US" dirty="0"/>
              <a:t>Body Level Four – Arial 18 pt. </a:t>
            </a:r>
          </a:p>
          <a:p>
            <a:pPr lvl="4"/>
            <a:r>
              <a:rPr lang="en-US" dirty="0"/>
              <a:t>Body Level Five – Arial 18 pt. </a:t>
            </a:r>
          </a:p>
        </p:txBody>
      </p:sp>
      <p:cxnSp>
        <p:nvCxnSpPr>
          <p:cNvPr id="9" name="Straight Connector 8"/>
          <p:cNvCxnSpPr/>
          <p:nvPr userDrawn="1"/>
        </p:nvCxnSpPr>
        <p:spPr>
          <a:xfrm>
            <a:off x="0" y="1229710"/>
            <a:ext cx="12192000" cy="0"/>
          </a:xfrm>
          <a:prstGeom prst="line">
            <a:avLst/>
          </a:prstGeom>
          <a:noFill/>
          <a:ln w="28575" cap="flat">
            <a:solidFill>
              <a:srgbClr val="F0532B"/>
            </a:solidFill>
            <a:prstDash val="solid"/>
            <a:miter lim="800000"/>
          </a:ln>
          <a:effectLst/>
          <a:sp3d/>
        </p:spPr>
        <p:style>
          <a:lnRef idx="0">
            <a:scrgbClr r="0" g="0" b="0"/>
          </a:lnRef>
          <a:fillRef idx="0">
            <a:scrgbClr r="0" g="0" b="0"/>
          </a:fillRef>
          <a:effectRef idx="0">
            <a:scrgbClr r="0" g="0" b="0"/>
          </a:effectRef>
          <a:fontRef idx="none"/>
        </p:style>
      </p:cxnSp>
      <p:sp>
        <p:nvSpPr>
          <p:cNvPr id="5" name="Rectangle 4"/>
          <p:cNvSpPr/>
          <p:nvPr userDrawn="1"/>
        </p:nvSpPr>
        <p:spPr>
          <a:xfrm>
            <a:off x="0" y="1450428"/>
            <a:ext cx="157655" cy="4627179"/>
          </a:xfrm>
          <a:prstGeom prst="rect">
            <a:avLst/>
          </a:prstGeom>
          <a:solidFill>
            <a:srgbClr val="4FC4CB"/>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18314039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reserve="1">
  <p:cSld name="Title and Content">
    <p:spTree>
      <p:nvGrpSpPr>
        <p:cNvPr id="1" name=""/>
        <p:cNvGrpSpPr/>
        <p:nvPr/>
      </p:nvGrpSpPr>
      <p:grpSpPr>
        <a:xfrm>
          <a:off x="0" y="0"/>
          <a:ext cx="0" cy="0"/>
          <a:chOff x="0" y="0"/>
          <a:chExt cx="0" cy="0"/>
        </a:xfrm>
      </p:grpSpPr>
      <p:sp>
        <p:nvSpPr>
          <p:cNvPr id="23" name="Shape 23"/>
          <p:cNvSpPr>
            <a:spLocks noGrp="1"/>
          </p:cNvSpPr>
          <p:nvPr>
            <p:ph type="title" hasCustomPrompt="1"/>
          </p:nvPr>
        </p:nvSpPr>
        <p:spPr>
          <a:xfrm>
            <a:off x="142516" y="264947"/>
            <a:ext cx="10515600" cy="877824"/>
          </a:xfrm>
          <a:prstGeom prst="rect">
            <a:avLst/>
          </a:prstGeom>
        </p:spPr>
        <p:txBody>
          <a:bodyPr anchor="ctr">
            <a:normAutofit/>
          </a:bodyPr>
          <a:lstStyle>
            <a:lvl1pPr>
              <a:defRPr>
                <a:solidFill>
                  <a:srgbClr val="2F5597"/>
                </a:solidFill>
              </a:defRPr>
            </a:lvl1pPr>
          </a:lstStyle>
          <a:p>
            <a:r>
              <a:rPr lang="en-US" dirty="0"/>
              <a:t>Slide Title – Arial 44 pt.</a:t>
            </a:r>
            <a:endParaRPr dirty="0"/>
          </a:p>
        </p:txBody>
      </p:sp>
      <p:sp>
        <p:nvSpPr>
          <p:cNvPr id="24" name="Shape 24"/>
          <p:cNvSpPr>
            <a:spLocks noGrp="1"/>
          </p:cNvSpPr>
          <p:nvPr>
            <p:ph type="body" idx="1" hasCustomPrompt="1"/>
          </p:nvPr>
        </p:nvSpPr>
        <p:spPr>
          <a:xfrm>
            <a:off x="442062" y="1600658"/>
            <a:ext cx="11508201" cy="4311411"/>
          </a:xfrm>
          <a:prstGeom prst="rect">
            <a:avLst/>
          </a:prstGeom>
        </p:spPr>
        <p:txBody>
          <a:bodyPr>
            <a:normAutofit/>
          </a:bodyPr>
          <a:lstStyle>
            <a:lvl1pPr>
              <a:defRPr b="1"/>
            </a:lvl1pPr>
            <a:lvl2pPr>
              <a:buClr>
                <a:srgbClr val="F0522C"/>
              </a:buClr>
              <a:defRPr baseline="0"/>
            </a:lvl2pPr>
            <a:lvl3pPr marL="1143000" indent="-228600">
              <a:buFont typeface="Courier New" panose="02070309020205020404" pitchFamily="49" charset="0"/>
              <a:buChar char="o"/>
              <a:defRPr/>
            </a:lvl3pPr>
            <a:lvl4pPr marL="1625600" indent="-254000">
              <a:buFont typeface="Wingdings" panose="05000000000000000000" pitchFamily="2" charset="2"/>
              <a:buChar char="§"/>
              <a:defRPr baseline="0"/>
            </a:lvl4pPr>
            <a:lvl5pPr>
              <a:defRPr/>
            </a:lvl5pPr>
          </a:lstStyle>
          <a:p>
            <a:r>
              <a:rPr dirty="0"/>
              <a:t>Body Level One</a:t>
            </a:r>
            <a:r>
              <a:rPr lang="en-US" dirty="0"/>
              <a:t> – Arial 20pt. bold</a:t>
            </a:r>
            <a:endParaRPr dirty="0"/>
          </a:p>
          <a:p>
            <a:pPr lvl="1"/>
            <a:r>
              <a:rPr dirty="0"/>
              <a:t>Body Level Two</a:t>
            </a:r>
            <a:r>
              <a:rPr lang="en-US" dirty="0"/>
              <a:t> – Arial 20 pt. </a:t>
            </a:r>
            <a:endParaRPr dirty="0"/>
          </a:p>
          <a:p>
            <a:pPr lvl="2"/>
            <a:r>
              <a:rPr dirty="0"/>
              <a:t>Body Level Three</a:t>
            </a:r>
            <a:r>
              <a:rPr lang="en-US" dirty="0"/>
              <a:t> – Arial 18 pt. </a:t>
            </a:r>
            <a:endParaRPr dirty="0"/>
          </a:p>
          <a:p>
            <a:pPr lvl="3"/>
            <a:r>
              <a:rPr dirty="0"/>
              <a:t>Body Level Four</a:t>
            </a:r>
            <a:r>
              <a:rPr lang="en-US" dirty="0"/>
              <a:t> – Arial 18 pt. </a:t>
            </a:r>
            <a:endParaRPr dirty="0"/>
          </a:p>
          <a:p>
            <a:pPr lvl="4"/>
            <a:r>
              <a:rPr dirty="0"/>
              <a:t>Body Level Five</a:t>
            </a:r>
            <a:r>
              <a:rPr lang="en-US" dirty="0"/>
              <a:t> – Arial 18 pt. </a:t>
            </a:r>
            <a:endParaRPr dirty="0"/>
          </a:p>
        </p:txBody>
      </p:sp>
      <p:grpSp>
        <p:nvGrpSpPr>
          <p:cNvPr id="6" name="Group 5"/>
          <p:cNvGrpSpPr/>
          <p:nvPr userDrawn="1"/>
        </p:nvGrpSpPr>
        <p:grpSpPr>
          <a:xfrm>
            <a:off x="134634" y="1213944"/>
            <a:ext cx="12057366" cy="658210"/>
            <a:chOff x="134634" y="1213944"/>
            <a:chExt cx="12057366" cy="658210"/>
          </a:xfrm>
        </p:grpSpPr>
        <p:cxnSp>
          <p:nvCxnSpPr>
            <p:cNvPr id="7" name="Straight Connector 6"/>
            <p:cNvCxnSpPr/>
            <p:nvPr userDrawn="1"/>
          </p:nvCxnSpPr>
          <p:spPr>
            <a:xfrm>
              <a:off x="237110" y="1229710"/>
              <a:ext cx="11954890" cy="0"/>
            </a:xfrm>
            <a:prstGeom prst="line">
              <a:avLst/>
            </a:prstGeom>
            <a:noFill/>
            <a:ln w="28575" cap="flat">
              <a:solidFill>
                <a:srgbClr val="35B2B6"/>
              </a:solidFill>
              <a:prstDash val="solid"/>
              <a:miter lim="800000"/>
            </a:ln>
            <a:effectLst/>
            <a:sp3d/>
          </p:spPr>
          <p:style>
            <a:lnRef idx="0">
              <a:scrgbClr r="0" g="0" b="0"/>
            </a:lnRef>
            <a:fillRef idx="0">
              <a:scrgbClr r="0" g="0" b="0"/>
            </a:fillRef>
            <a:effectRef idx="0">
              <a:scrgbClr r="0" g="0" b="0"/>
            </a:effectRef>
            <a:fontRef idx="none"/>
          </p:style>
        </p:cxnSp>
        <p:cxnSp>
          <p:nvCxnSpPr>
            <p:cNvPr id="8" name="Straight Connector 7"/>
            <p:cNvCxnSpPr/>
            <p:nvPr userDrawn="1"/>
          </p:nvCxnSpPr>
          <p:spPr>
            <a:xfrm>
              <a:off x="237110" y="1213944"/>
              <a:ext cx="0" cy="512380"/>
            </a:xfrm>
            <a:prstGeom prst="line">
              <a:avLst/>
            </a:prstGeom>
            <a:noFill/>
            <a:ln w="28575" cap="flat">
              <a:solidFill>
                <a:srgbClr val="35B2B6"/>
              </a:solidFill>
              <a:prstDash val="solid"/>
              <a:miter lim="800000"/>
            </a:ln>
            <a:effectLst/>
            <a:sp3d/>
          </p:spPr>
          <p:style>
            <a:lnRef idx="0">
              <a:scrgbClr r="0" g="0" b="0"/>
            </a:lnRef>
            <a:fillRef idx="0">
              <a:scrgbClr r="0" g="0" b="0"/>
            </a:fillRef>
            <a:effectRef idx="0">
              <a:scrgbClr r="0" g="0" b="0"/>
            </a:effectRef>
            <a:fontRef idx="none"/>
          </p:style>
        </p:cxnSp>
        <p:sp>
          <p:nvSpPr>
            <p:cNvPr id="9" name="Oval 8"/>
            <p:cNvSpPr/>
            <p:nvPr userDrawn="1"/>
          </p:nvSpPr>
          <p:spPr>
            <a:xfrm>
              <a:off x="134634" y="1667202"/>
              <a:ext cx="204952" cy="204952"/>
            </a:xfrm>
            <a:prstGeom prst="ellipse">
              <a:avLst/>
            </a:prstGeom>
            <a:solidFill>
              <a:srgbClr val="35B2B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grpSp>
    </p:spTree>
    <p:extLst>
      <p:ext uri="{BB962C8B-B14F-4D97-AF65-F5344CB8AC3E}">
        <p14:creationId xmlns:p14="http://schemas.microsoft.com/office/powerpoint/2010/main" val="98806484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0" name="Shape 60"/>
          <p:cNvSpPr>
            <a:spLocks noGrp="1"/>
          </p:cNvSpPr>
          <p:nvPr>
            <p:ph type="title" hasCustomPrompt="1"/>
          </p:nvPr>
        </p:nvSpPr>
        <p:spPr>
          <a:xfrm>
            <a:off x="118868" y="268506"/>
            <a:ext cx="10515600" cy="877824"/>
          </a:xfrm>
          <a:prstGeom prst="rect">
            <a:avLst/>
          </a:prstGeom>
        </p:spPr>
        <p:txBody>
          <a:bodyPr anchor="ctr">
            <a:normAutofit/>
          </a:bodyPr>
          <a:lstStyle>
            <a:lvl1pPr>
              <a:defRPr/>
            </a:lvl1pPr>
          </a:lstStyle>
          <a:p>
            <a:r>
              <a:rPr lang="en-US" dirty="0"/>
              <a:t>Slide Title – Arial 44 pt.</a:t>
            </a:r>
            <a:endParaRPr dirty="0"/>
          </a:p>
        </p:txBody>
      </p:sp>
      <p:grpSp>
        <p:nvGrpSpPr>
          <p:cNvPr id="9" name="Group 8"/>
          <p:cNvGrpSpPr/>
          <p:nvPr userDrawn="1"/>
        </p:nvGrpSpPr>
        <p:grpSpPr>
          <a:xfrm>
            <a:off x="237110" y="1213944"/>
            <a:ext cx="11954890" cy="4602217"/>
            <a:chOff x="237110" y="1213944"/>
            <a:chExt cx="11954890" cy="4602217"/>
          </a:xfrm>
        </p:grpSpPr>
        <p:cxnSp>
          <p:nvCxnSpPr>
            <p:cNvPr id="5" name="Straight Connector 4"/>
            <p:cNvCxnSpPr/>
            <p:nvPr userDrawn="1"/>
          </p:nvCxnSpPr>
          <p:spPr>
            <a:xfrm>
              <a:off x="237110" y="1229710"/>
              <a:ext cx="11954890" cy="0"/>
            </a:xfrm>
            <a:prstGeom prst="line">
              <a:avLst/>
            </a:prstGeom>
            <a:noFill/>
            <a:ln w="28575" cap="flat">
              <a:solidFill>
                <a:srgbClr val="35B2B6"/>
              </a:solidFill>
              <a:prstDash val="solid"/>
              <a:miter lim="800000"/>
            </a:ln>
            <a:effectLst/>
            <a:sp3d/>
          </p:spPr>
          <p:style>
            <a:lnRef idx="0">
              <a:scrgbClr r="0" g="0" b="0"/>
            </a:lnRef>
            <a:fillRef idx="0">
              <a:scrgbClr r="0" g="0" b="0"/>
            </a:fillRef>
            <a:effectRef idx="0">
              <a:scrgbClr r="0" g="0" b="0"/>
            </a:effectRef>
            <a:fontRef idx="none"/>
          </p:style>
        </p:cxnSp>
        <p:cxnSp>
          <p:nvCxnSpPr>
            <p:cNvPr id="6" name="Straight Connector 5"/>
            <p:cNvCxnSpPr/>
            <p:nvPr userDrawn="1"/>
          </p:nvCxnSpPr>
          <p:spPr>
            <a:xfrm>
              <a:off x="237110" y="1213944"/>
              <a:ext cx="0" cy="4504996"/>
            </a:xfrm>
            <a:prstGeom prst="line">
              <a:avLst/>
            </a:prstGeom>
            <a:noFill/>
            <a:ln w="28575" cap="flat">
              <a:solidFill>
                <a:srgbClr val="35B2B6"/>
              </a:solidFill>
              <a:prstDash val="solid"/>
              <a:miter lim="800000"/>
            </a:ln>
            <a:effectLst/>
            <a:sp3d/>
          </p:spPr>
          <p:style>
            <a:lnRef idx="0">
              <a:scrgbClr r="0" g="0" b="0"/>
            </a:lnRef>
            <a:fillRef idx="0">
              <a:scrgbClr r="0" g="0" b="0"/>
            </a:fillRef>
            <a:effectRef idx="0">
              <a:scrgbClr r="0" g="0" b="0"/>
            </a:effectRef>
            <a:fontRef idx="none"/>
          </p:style>
        </p:cxnSp>
        <p:sp>
          <p:nvSpPr>
            <p:cNvPr id="7" name="Oval 6"/>
            <p:cNvSpPr/>
            <p:nvPr userDrawn="1"/>
          </p:nvSpPr>
          <p:spPr>
            <a:xfrm>
              <a:off x="11311759" y="5611209"/>
              <a:ext cx="204952" cy="204952"/>
            </a:xfrm>
            <a:prstGeom prst="ellipse">
              <a:avLst/>
            </a:prstGeom>
            <a:solidFill>
              <a:srgbClr val="35B2B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grpSp>
      <p:cxnSp>
        <p:nvCxnSpPr>
          <p:cNvPr id="12" name="Straight Connector 11"/>
          <p:cNvCxnSpPr/>
          <p:nvPr userDrawn="1"/>
        </p:nvCxnSpPr>
        <p:spPr>
          <a:xfrm>
            <a:off x="221344" y="5713685"/>
            <a:ext cx="11177753" cy="0"/>
          </a:xfrm>
          <a:prstGeom prst="line">
            <a:avLst/>
          </a:prstGeom>
          <a:noFill/>
          <a:ln w="28575" cap="flat">
            <a:solidFill>
              <a:srgbClr val="35B2B6"/>
            </a:solidFill>
            <a:prstDash val="solid"/>
            <a:miter lim="800000"/>
          </a:ln>
          <a:effectLst/>
          <a:sp3d/>
        </p:spPr>
        <p:style>
          <a:lnRef idx="0">
            <a:scrgbClr r="0" g="0" b="0"/>
          </a:lnRef>
          <a:fillRef idx="0">
            <a:scrgbClr r="0" g="0" b="0"/>
          </a:fillRef>
          <a:effectRef idx="0">
            <a:scrgbClr r="0" g="0" b="0"/>
          </a:effectRef>
          <a:fontRef idx="none"/>
        </p:style>
      </p:cxnSp>
      <p:sp>
        <p:nvSpPr>
          <p:cNvPr id="14" name="Shape 24"/>
          <p:cNvSpPr>
            <a:spLocks noGrp="1"/>
          </p:cNvSpPr>
          <p:nvPr>
            <p:ph type="body" idx="1" hasCustomPrompt="1"/>
          </p:nvPr>
        </p:nvSpPr>
        <p:spPr>
          <a:xfrm>
            <a:off x="371117" y="1367232"/>
            <a:ext cx="11508201" cy="4195460"/>
          </a:xfrm>
          <a:prstGeom prst="rect">
            <a:avLst/>
          </a:prstGeom>
        </p:spPr>
        <p:txBody>
          <a:bodyPr>
            <a:normAutofit/>
          </a:bodyPr>
          <a:lstStyle>
            <a:lvl1pPr>
              <a:defRPr b="1"/>
            </a:lvl1pPr>
            <a:lvl2pPr>
              <a:buClr>
                <a:srgbClr val="F0522C"/>
              </a:buClr>
              <a:defRPr baseline="0"/>
            </a:lvl2pPr>
            <a:lvl3pPr marL="1143000" indent="-228600">
              <a:buFont typeface="Courier New" panose="02070309020205020404" pitchFamily="49" charset="0"/>
              <a:buChar char="o"/>
              <a:defRPr/>
            </a:lvl3pPr>
            <a:lvl4pPr marL="1625600" indent="-254000">
              <a:buFont typeface="Wingdings" panose="05000000000000000000" pitchFamily="2" charset="2"/>
              <a:buChar char="§"/>
              <a:defRPr baseline="0"/>
            </a:lvl4pPr>
            <a:lvl5pPr>
              <a:defRPr/>
            </a:lvl5pPr>
          </a:lstStyle>
          <a:p>
            <a:r>
              <a:rPr dirty="0"/>
              <a:t>Body Level One</a:t>
            </a:r>
            <a:r>
              <a:rPr lang="en-US" dirty="0"/>
              <a:t> – Arial 20pt. bold</a:t>
            </a:r>
            <a:endParaRPr dirty="0"/>
          </a:p>
          <a:p>
            <a:pPr lvl="1"/>
            <a:r>
              <a:rPr dirty="0"/>
              <a:t>Body Level Two</a:t>
            </a:r>
            <a:r>
              <a:rPr lang="en-US" dirty="0"/>
              <a:t> – Arial 20 pt. </a:t>
            </a:r>
            <a:endParaRPr dirty="0"/>
          </a:p>
          <a:p>
            <a:pPr lvl="2"/>
            <a:r>
              <a:rPr dirty="0"/>
              <a:t>Body Level Three</a:t>
            </a:r>
            <a:r>
              <a:rPr lang="en-US" dirty="0"/>
              <a:t> – Arial 18 pt. </a:t>
            </a:r>
            <a:endParaRPr dirty="0"/>
          </a:p>
          <a:p>
            <a:pPr lvl="3"/>
            <a:r>
              <a:rPr dirty="0"/>
              <a:t>Body Level Four</a:t>
            </a:r>
            <a:r>
              <a:rPr lang="en-US" dirty="0"/>
              <a:t> – Arial 18 pt. </a:t>
            </a:r>
            <a:endParaRPr dirty="0"/>
          </a:p>
          <a:p>
            <a:pPr lvl="4"/>
            <a:r>
              <a:rPr dirty="0"/>
              <a:t>Body Level Five</a:t>
            </a:r>
            <a:r>
              <a:rPr lang="en-US" dirty="0"/>
              <a:t> – Arial 18 pt. </a:t>
            </a:r>
            <a:endParaRPr dirty="0"/>
          </a:p>
        </p:txBody>
      </p:sp>
    </p:spTree>
    <p:extLst>
      <p:ext uri="{BB962C8B-B14F-4D97-AF65-F5344CB8AC3E}">
        <p14:creationId xmlns:p14="http://schemas.microsoft.com/office/powerpoint/2010/main" val="174683259"/>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6124" y="268015"/>
            <a:ext cx="10515600" cy="877824"/>
          </a:xfrm>
        </p:spPr>
        <p:txBody>
          <a:bodyPr/>
          <a:lstStyle>
            <a:lvl1pPr>
              <a:defRPr/>
            </a:lvl1pPr>
          </a:lstStyle>
          <a:p>
            <a:r>
              <a:rPr lang="en-US" dirty="0"/>
              <a:t>Slide Title – Arial 44 pt.</a:t>
            </a:r>
          </a:p>
        </p:txBody>
      </p:sp>
      <p:sp>
        <p:nvSpPr>
          <p:cNvPr id="3" name="Content Placeholder 2"/>
          <p:cNvSpPr>
            <a:spLocks noGrp="1"/>
          </p:cNvSpPr>
          <p:nvPr>
            <p:ph sz="half" idx="1" hasCustomPrompt="1"/>
          </p:nvPr>
        </p:nvSpPr>
        <p:spPr>
          <a:xfrm>
            <a:off x="346840" y="1529255"/>
            <a:ext cx="5517931" cy="4371812"/>
          </a:xfrm>
        </p:spPr>
        <p:txBody>
          <a:bodyPr/>
          <a:lstStyle/>
          <a:p>
            <a:r>
              <a:rPr lang="en-US" dirty="0"/>
              <a:t>Body Level One – Arial 20pt. bold</a:t>
            </a:r>
          </a:p>
          <a:p>
            <a:pPr lvl="1"/>
            <a:r>
              <a:rPr lang="en-US" dirty="0"/>
              <a:t>Body Level Two – Arial 20 pt. </a:t>
            </a:r>
          </a:p>
          <a:p>
            <a:pPr lvl="2"/>
            <a:r>
              <a:rPr lang="en-US" dirty="0"/>
              <a:t>Body Level Three – Arial 18 pt. </a:t>
            </a:r>
          </a:p>
          <a:p>
            <a:pPr lvl="3"/>
            <a:r>
              <a:rPr lang="en-US" dirty="0"/>
              <a:t>Body Level Four – Arial 18 pt. </a:t>
            </a:r>
          </a:p>
          <a:p>
            <a:pPr lvl="4"/>
            <a:r>
              <a:rPr lang="en-US" dirty="0"/>
              <a:t>Body Level Five – Arial 18 pt. </a:t>
            </a:r>
          </a:p>
        </p:txBody>
      </p:sp>
      <p:sp>
        <p:nvSpPr>
          <p:cNvPr id="4" name="Content Placeholder 3"/>
          <p:cNvSpPr>
            <a:spLocks noGrp="1"/>
          </p:cNvSpPr>
          <p:nvPr>
            <p:ph sz="half" idx="2" hasCustomPrompt="1"/>
          </p:nvPr>
        </p:nvSpPr>
        <p:spPr>
          <a:xfrm>
            <a:off x="6219497" y="1529255"/>
            <a:ext cx="5796455" cy="4371812"/>
          </a:xfrm>
        </p:spPr>
        <p:txBody>
          <a:bodyPr/>
          <a:lstStyle/>
          <a:p>
            <a:r>
              <a:rPr lang="en-US" dirty="0"/>
              <a:t>Body Level One – Arial 20pt. bold</a:t>
            </a:r>
          </a:p>
          <a:p>
            <a:pPr lvl="1"/>
            <a:r>
              <a:rPr lang="en-US" dirty="0"/>
              <a:t>Body Level Two – Arial 20 pt. </a:t>
            </a:r>
          </a:p>
          <a:p>
            <a:pPr lvl="2"/>
            <a:r>
              <a:rPr lang="en-US" dirty="0"/>
              <a:t>Body Level Three – Arial 18 pt. </a:t>
            </a:r>
          </a:p>
          <a:p>
            <a:pPr lvl="3"/>
            <a:r>
              <a:rPr lang="en-US" dirty="0"/>
              <a:t>Body Level Four – Arial 18 pt. </a:t>
            </a:r>
          </a:p>
          <a:p>
            <a:pPr lvl="4"/>
            <a:r>
              <a:rPr lang="en-US" dirty="0"/>
              <a:t>Body Level Five – Arial 18 pt. </a:t>
            </a:r>
          </a:p>
        </p:txBody>
      </p:sp>
      <p:cxnSp>
        <p:nvCxnSpPr>
          <p:cNvPr id="9" name="Straight Connector 8"/>
          <p:cNvCxnSpPr/>
          <p:nvPr userDrawn="1"/>
        </p:nvCxnSpPr>
        <p:spPr>
          <a:xfrm>
            <a:off x="0" y="1229710"/>
            <a:ext cx="12192000" cy="0"/>
          </a:xfrm>
          <a:prstGeom prst="line">
            <a:avLst/>
          </a:prstGeom>
          <a:noFill/>
          <a:ln w="28575" cap="flat">
            <a:solidFill>
              <a:srgbClr val="4FC4CB"/>
            </a:solidFill>
            <a:prstDash val="solid"/>
            <a:miter lim="800000"/>
          </a:ln>
          <a:effectLst/>
          <a:sp3d/>
        </p:spPr>
        <p:style>
          <a:lnRef idx="0">
            <a:scrgbClr r="0" g="0" b="0"/>
          </a:lnRef>
          <a:fillRef idx="0">
            <a:scrgbClr r="0" g="0" b="0"/>
          </a:fillRef>
          <a:effectRef idx="0">
            <a:scrgbClr r="0" g="0" b="0"/>
          </a:effectRef>
          <a:fontRef idx="none"/>
        </p:style>
      </p:cxnSp>
      <p:cxnSp>
        <p:nvCxnSpPr>
          <p:cNvPr id="6" name="Straight Connector 5"/>
          <p:cNvCxnSpPr/>
          <p:nvPr userDrawn="1"/>
        </p:nvCxnSpPr>
        <p:spPr>
          <a:xfrm>
            <a:off x="244366" y="1229710"/>
            <a:ext cx="0" cy="402021"/>
          </a:xfrm>
          <a:prstGeom prst="line">
            <a:avLst/>
          </a:prstGeom>
          <a:noFill/>
          <a:ln w="12700" cap="flat">
            <a:solidFill>
              <a:srgbClr val="4FC4CB"/>
            </a:solidFill>
            <a:prstDash val="solid"/>
            <a:miter lim="800000"/>
          </a:ln>
          <a:effectLst/>
          <a:sp3d/>
        </p:spPr>
        <p:style>
          <a:lnRef idx="0">
            <a:scrgbClr r="0" g="0" b="0"/>
          </a:lnRef>
          <a:fillRef idx="0">
            <a:scrgbClr r="0" g="0" b="0"/>
          </a:fillRef>
          <a:effectRef idx="0">
            <a:scrgbClr r="0" g="0" b="0"/>
          </a:effectRef>
          <a:fontRef idx="none"/>
        </p:style>
      </p:cxnSp>
      <p:sp>
        <p:nvSpPr>
          <p:cNvPr id="10" name="Oval 9"/>
          <p:cNvSpPr/>
          <p:nvPr userDrawn="1"/>
        </p:nvSpPr>
        <p:spPr>
          <a:xfrm>
            <a:off x="175391" y="1631731"/>
            <a:ext cx="137950" cy="137950"/>
          </a:xfrm>
          <a:prstGeom prst="ellipse">
            <a:avLst/>
          </a:prstGeom>
          <a:solidFill>
            <a:srgbClr val="35B2B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11" name="Straight Connector 10"/>
          <p:cNvCxnSpPr/>
          <p:nvPr userDrawn="1"/>
        </p:nvCxnSpPr>
        <p:spPr>
          <a:xfrm>
            <a:off x="6101909" y="1229710"/>
            <a:ext cx="0" cy="402021"/>
          </a:xfrm>
          <a:prstGeom prst="line">
            <a:avLst/>
          </a:prstGeom>
          <a:noFill/>
          <a:ln w="12700" cap="flat">
            <a:solidFill>
              <a:srgbClr val="4FC4CB"/>
            </a:solidFill>
            <a:prstDash val="solid"/>
            <a:miter lim="800000"/>
          </a:ln>
          <a:effectLst/>
          <a:sp3d/>
        </p:spPr>
        <p:style>
          <a:lnRef idx="0">
            <a:scrgbClr r="0" g="0" b="0"/>
          </a:lnRef>
          <a:fillRef idx="0">
            <a:scrgbClr r="0" g="0" b="0"/>
          </a:fillRef>
          <a:effectRef idx="0">
            <a:scrgbClr r="0" g="0" b="0"/>
          </a:effectRef>
          <a:fontRef idx="none"/>
        </p:style>
      </p:cxnSp>
      <p:sp>
        <p:nvSpPr>
          <p:cNvPr id="12" name="Oval 11"/>
          <p:cNvSpPr/>
          <p:nvPr userDrawn="1"/>
        </p:nvSpPr>
        <p:spPr>
          <a:xfrm>
            <a:off x="6032934" y="1631731"/>
            <a:ext cx="137950" cy="137950"/>
          </a:xfrm>
          <a:prstGeom prst="ellipse">
            <a:avLst/>
          </a:prstGeom>
          <a:solidFill>
            <a:srgbClr val="35B2B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241828493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12192000" cy="2506716"/>
          </a:xfrm>
          <a:solidFill>
            <a:srgbClr val="35B2B6"/>
          </a:solidFill>
          <a:ln>
            <a:noFill/>
          </a:ln>
        </p:spPr>
        <p:txBody>
          <a:bodyPr/>
          <a:lstStyle>
            <a:lvl1pPr algn="ctr">
              <a:defRPr sz="8800" b="1">
                <a:solidFill>
                  <a:srgbClr val="FFFFFF"/>
                </a:solidFill>
              </a:defRPr>
            </a:lvl1pPr>
          </a:lstStyle>
          <a:p>
            <a:r>
              <a:rPr lang="en-US" dirty="0"/>
              <a:t>Thank You!</a:t>
            </a:r>
          </a:p>
        </p:txBody>
      </p:sp>
      <p:sp>
        <p:nvSpPr>
          <p:cNvPr id="4" name="Rectangle 3"/>
          <p:cNvSpPr/>
          <p:nvPr userDrawn="1"/>
        </p:nvSpPr>
        <p:spPr>
          <a:xfrm>
            <a:off x="2378978" y="4439319"/>
            <a:ext cx="7134498" cy="538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EE5D27"/>
                </a:solidFill>
                <a:latin typeface="Arial" panose="020B0604020202020204" pitchFamily="34" charset="0"/>
                <a:cs typeface="Arial" panose="020B0604020202020204" pitchFamily="34" charset="0"/>
              </a:rPr>
              <a:t>datalogics.com</a:t>
            </a:r>
            <a:r>
              <a:rPr lang="en-US" sz="1800" b="0" dirty="0">
                <a:solidFill>
                  <a:srgbClr val="EE5D27"/>
                </a:solidFill>
                <a:latin typeface="Arial" panose="020B0604020202020204" pitchFamily="34" charset="0"/>
                <a:cs typeface="Arial" panose="020B0604020202020204" pitchFamily="34" charset="0"/>
              </a:rPr>
              <a:t>  |  </a:t>
            </a:r>
            <a:r>
              <a:rPr lang="en-US" sz="1800" b="1" dirty="0">
                <a:solidFill>
                  <a:srgbClr val="EE5D27"/>
                </a:solidFill>
                <a:latin typeface="Arial" panose="020B0604020202020204" pitchFamily="34" charset="0"/>
                <a:cs typeface="Arial" panose="020B0604020202020204" pitchFamily="34" charset="0"/>
              </a:rPr>
              <a:t>velg@datalogics.com</a:t>
            </a:r>
            <a:r>
              <a:rPr lang="en-US" sz="1800" b="0" dirty="0">
                <a:solidFill>
                  <a:srgbClr val="EE5D27"/>
                </a:solidFill>
                <a:latin typeface="Arial" panose="020B0604020202020204" pitchFamily="34" charset="0"/>
                <a:cs typeface="Arial" panose="020B0604020202020204" pitchFamily="34" charset="0"/>
              </a:rPr>
              <a:t>  |  </a:t>
            </a:r>
            <a:r>
              <a:rPr lang="en-US" sz="1800" b="1" dirty="0">
                <a:solidFill>
                  <a:srgbClr val="EE5D27"/>
                </a:solidFill>
                <a:latin typeface="Arial" panose="020B0604020202020204" pitchFamily="34" charset="0"/>
                <a:cs typeface="Arial" panose="020B0604020202020204" pitchFamily="34" charset="0"/>
              </a:rPr>
              <a:t>+1.312.853.8200</a:t>
            </a:r>
          </a:p>
        </p:txBody>
      </p:sp>
      <p:sp>
        <p:nvSpPr>
          <p:cNvPr id="5" name="Shape 52"/>
          <p:cNvSpPr>
            <a:spLocks noGrp="1"/>
          </p:cNvSpPr>
          <p:nvPr>
            <p:ph type="body" sz="quarter" idx="13" hasCustomPrompt="1"/>
          </p:nvPr>
        </p:nvSpPr>
        <p:spPr>
          <a:xfrm>
            <a:off x="3413233" y="3146546"/>
            <a:ext cx="5183188" cy="614855"/>
          </a:xfrm>
          <a:prstGeom prst="rect">
            <a:avLst/>
          </a:prstGeom>
        </p:spPr>
        <p:txBody>
          <a:bodyPr anchor="ctr">
            <a:normAutofit/>
          </a:bodyPr>
          <a:lstStyle>
            <a:lvl1pPr algn="ctr">
              <a:defRPr sz="2800" b="0"/>
            </a:lvl1pPr>
          </a:lstStyle>
          <a:p>
            <a:pPr>
              <a:defRPr sz="2400" b="1"/>
            </a:pPr>
            <a:r>
              <a:rPr lang="en-US" dirty="0"/>
              <a:t>Name</a:t>
            </a:r>
            <a:endParaRPr dirty="0"/>
          </a:p>
        </p:txBody>
      </p:sp>
      <p:sp>
        <p:nvSpPr>
          <p:cNvPr id="6" name="Shape 33"/>
          <p:cNvSpPr>
            <a:spLocks noGrp="1"/>
          </p:cNvSpPr>
          <p:nvPr>
            <p:ph type="body" sz="quarter" idx="1" hasCustomPrompt="1"/>
          </p:nvPr>
        </p:nvSpPr>
        <p:spPr>
          <a:xfrm>
            <a:off x="3413233" y="3761401"/>
            <a:ext cx="5183188" cy="468311"/>
          </a:xfrm>
          <a:prstGeom prst="rect">
            <a:avLst/>
          </a:prstGeom>
        </p:spPr>
        <p:txBody>
          <a:bodyPr>
            <a:normAutofit/>
          </a:bodyPr>
          <a:lstStyle>
            <a:lvl1pPr algn="ctr">
              <a:defRPr sz="2400" b="0">
                <a:solidFill>
                  <a:srgbClr val="888888"/>
                </a:solidFill>
              </a:defRPr>
            </a:lvl1pPr>
            <a:lvl2pPr marL="0" indent="457200">
              <a:buSzTx/>
              <a:buNone/>
              <a:defRPr sz="2400">
                <a:solidFill>
                  <a:srgbClr val="888888"/>
                </a:solidFill>
              </a:defRPr>
            </a:lvl2pPr>
            <a:lvl3pPr marL="0" indent="914400">
              <a:buSzTx/>
              <a:buNone/>
              <a:defRPr sz="2400">
                <a:solidFill>
                  <a:srgbClr val="888888"/>
                </a:solidFill>
              </a:defRPr>
            </a:lvl3pPr>
            <a:lvl4pPr marL="0" indent="1371600">
              <a:buSzTx/>
              <a:buNone/>
              <a:defRPr sz="2400">
                <a:solidFill>
                  <a:srgbClr val="888888"/>
                </a:solidFill>
              </a:defRPr>
            </a:lvl4pPr>
            <a:lvl5pPr marL="0" indent="1828800">
              <a:buSzTx/>
              <a:buNone/>
              <a:defRPr sz="2400">
                <a:solidFill>
                  <a:srgbClr val="888888"/>
                </a:solidFill>
              </a:defRPr>
            </a:lvl5pPr>
          </a:lstStyle>
          <a:p>
            <a:r>
              <a:rPr lang="en-US" dirty="0"/>
              <a:t>Title</a:t>
            </a:r>
            <a:endParaRPr dirty="0"/>
          </a:p>
        </p:txBody>
      </p:sp>
    </p:spTree>
    <p:extLst>
      <p:ext uri="{BB962C8B-B14F-4D97-AF65-F5344CB8AC3E}">
        <p14:creationId xmlns:p14="http://schemas.microsoft.com/office/powerpoint/2010/main" val="333477901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ver P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90B4BC-4244-4D35-99C9-95C14160B702}"/>
              </a:ext>
            </a:extLst>
          </p:cNvPr>
          <p:cNvSpPr/>
          <p:nvPr userDrawn="1"/>
        </p:nvSpPr>
        <p:spPr bwMode="auto">
          <a:xfrm>
            <a:off x="0" y="-1"/>
            <a:ext cx="12192000" cy="6858001"/>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76200" tIns="38100" rIns="76200" bIns="38100" numCol="1" rtlCol="0" anchor="t" anchorCtr="0" compatLnSpc="1">
            <a:prstTxWarp prst="textNoShape">
              <a:avLst/>
            </a:prstTxWarp>
          </a:bodyPr>
          <a:lstStyle/>
          <a:p>
            <a:pPr algn="ctr"/>
            <a:endParaRPr lang="en-US" sz="1500"/>
          </a:p>
        </p:txBody>
      </p:sp>
      <p:sp>
        <p:nvSpPr>
          <p:cNvPr id="9" name="Picture Placeholder 7"/>
          <p:cNvSpPr>
            <a:spLocks noGrp="1"/>
          </p:cNvSpPr>
          <p:nvPr>
            <p:ph type="pic" sz="quarter" idx="10" hasCustomPrompt="1"/>
          </p:nvPr>
        </p:nvSpPr>
        <p:spPr>
          <a:xfrm>
            <a:off x="0" y="-1"/>
            <a:ext cx="12192000" cy="3773103"/>
          </a:xfrm>
          <a:prstGeom prst="rect">
            <a:avLst/>
          </a:prstGeom>
          <a:solidFill>
            <a:schemeClr val="tx2">
              <a:lumMod val="10000"/>
              <a:lumOff val="90000"/>
            </a:schemeClr>
          </a:solidFill>
          <a:ln w="19050">
            <a:noFill/>
          </a:ln>
        </p:spPr>
        <p:txBody>
          <a:bodyPr tIns="0" bIns="182880" anchor="b"/>
          <a:lstStyle>
            <a:lvl1pPr algn="ctr">
              <a:buNone/>
              <a:defRPr sz="1400" baseline="0">
                <a:solidFill>
                  <a:schemeClr val="tx1">
                    <a:lumMod val="75000"/>
                    <a:lumOff val="25000"/>
                  </a:schemeClr>
                </a:solidFill>
              </a:defRPr>
            </a:lvl1pPr>
          </a:lstStyle>
          <a:p>
            <a:r>
              <a:rPr lang="en-US" dirty="0"/>
              <a:t>Click Icon To Add Image</a:t>
            </a:r>
          </a:p>
        </p:txBody>
      </p:sp>
      <p:sp>
        <p:nvSpPr>
          <p:cNvPr id="2" name="Title 1">
            <a:extLst>
              <a:ext uri="{FF2B5EF4-FFF2-40B4-BE49-F238E27FC236}">
                <a16:creationId xmlns:a16="http://schemas.microsoft.com/office/drawing/2014/main" id="{B8931151-CFFD-4D38-B2A0-DB45323E7DE4}"/>
              </a:ext>
            </a:extLst>
          </p:cNvPr>
          <p:cNvSpPr>
            <a:spLocks noGrp="1"/>
          </p:cNvSpPr>
          <p:nvPr>
            <p:ph type="title"/>
          </p:nvPr>
        </p:nvSpPr>
        <p:spPr>
          <a:xfrm>
            <a:off x="4055773" y="4527414"/>
            <a:ext cx="7097485" cy="1121833"/>
          </a:xfrm>
          <a:prstGeom prst="rect">
            <a:avLst/>
          </a:prstGeom>
          <a:noFill/>
          <a:ln>
            <a:noFill/>
          </a:ln>
        </p:spPr>
        <p:style>
          <a:lnRef idx="0">
            <a:scrgbClr r="0" g="0" b="0"/>
          </a:lnRef>
          <a:fillRef idx="0">
            <a:scrgbClr r="0" g="0" b="0"/>
          </a:fillRef>
          <a:effectRef idx="0">
            <a:scrgbClr r="0" g="0" b="0"/>
          </a:effectRef>
          <a:fontRef idx="minor">
            <a:schemeClr val="dk1"/>
          </a:fontRef>
        </p:style>
        <p:txBody>
          <a:bodyPr>
            <a:noAutofit/>
          </a:bodyPr>
          <a:lstStyle>
            <a:lvl1pPr algn="ctr">
              <a:defRPr sz="5333">
                <a:latin typeface="+mj-lt"/>
              </a:defRPr>
            </a:lvl1pPr>
          </a:lstStyle>
          <a:p>
            <a:r>
              <a:rPr lang="en-US"/>
              <a:t>Click to edit Master title style</a:t>
            </a:r>
            <a:endParaRPr lang="en-US" dirty="0"/>
          </a:p>
        </p:txBody>
      </p:sp>
      <p:sp>
        <p:nvSpPr>
          <p:cNvPr id="7" name="Text Placeholder 5">
            <a:extLst>
              <a:ext uri="{FF2B5EF4-FFF2-40B4-BE49-F238E27FC236}">
                <a16:creationId xmlns:a16="http://schemas.microsoft.com/office/drawing/2014/main" id="{3C749B24-D11E-4DF3-8F62-09402F054C3A}"/>
              </a:ext>
            </a:extLst>
          </p:cNvPr>
          <p:cNvSpPr>
            <a:spLocks noGrp="1"/>
          </p:cNvSpPr>
          <p:nvPr>
            <p:ph type="body" sz="quarter" idx="11" hasCustomPrompt="1"/>
          </p:nvPr>
        </p:nvSpPr>
        <p:spPr>
          <a:xfrm>
            <a:off x="4055773" y="5649247"/>
            <a:ext cx="7112000" cy="46719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2133" baseline="0">
                <a:solidFill>
                  <a:schemeClr val="bg1"/>
                </a:solidFill>
              </a:defRPr>
            </a:lvl1pPr>
          </a:lstStyle>
          <a:p>
            <a:pPr lvl="0"/>
            <a:r>
              <a:rPr lang="en-US" dirty="0"/>
              <a:t>Subtitle goes here</a:t>
            </a:r>
          </a:p>
        </p:txBody>
      </p:sp>
      <p:pic>
        <p:nvPicPr>
          <p:cNvPr id="4" name="Grafik 3" descr="Ein Bild, das Gebäude enthält.&#10;&#10;Automatisch generierte Beschreibung">
            <a:extLst>
              <a:ext uri="{FF2B5EF4-FFF2-40B4-BE49-F238E27FC236}">
                <a16:creationId xmlns:a16="http://schemas.microsoft.com/office/drawing/2014/main" id="{3AE21AA8-F388-4E20-9E34-AC2FFFC125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71" y="3773102"/>
            <a:ext cx="3084898" cy="3084898"/>
          </a:xfrm>
          <a:prstGeom prst="rect">
            <a:avLst/>
          </a:prstGeom>
        </p:spPr>
      </p:pic>
    </p:spTree>
    <p:extLst>
      <p:ext uri="{BB962C8B-B14F-4D97-AF65-F5344CB8AC3E}">
        <p14:creationId xmlns:p14="http://schemas.microsoft.com/office/powerpoint/2010/main" val="17870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bg/>
                                          </p:spTgt>
                                        </p:tgtEl>
                                        <p:attrNameLst>
                                          <p:attrName>style.visibility</p:attrName>
                                        </p:attrNameLst>
                                      </p:cBhvr>
                                      <p:to>
                                        <p:strVal val="visible"/>
                                      </p:to>
                                    </p:set>
                                    <p:anim calcmode="lin" valueType="num">
                                      <p:cBhvr additive="base">
                                        <p:cTn id="12"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7">
                                            <p:bg/>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uiExpand="1" build="p" animBg="1">
        <p:tmplLst>
          <p:tmpl>
            <p:tnLst>
              <p:par>
                <p:cTn presetID="2" presetClass="entr" presetSubtype="4"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 lvl="1">
            <p:tnLst>
              <p:par>
                <p:cTn presetID="2" presetClass="entr" presetSubtype="1"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8A06A6-D420-4CA5-BC92-5BD0BFFFAF88}"/>
              </a:ext>
            </a:extLst>
          </p:cNvPr>
          <p:cNvSpPr>
            <a:spLocks noGrp="1"/>
          </p:cNvSpPr>
          <p:nvPr>
            <p:ph type="sldNum" sz="quarter" idx="10"/>
          </p:nvPr>
        </p:nvSpPr>
        <p:spPr/>
        <p:txBody>
          <a:bodyPr/>
          <a:lstStyle/>
          <a:p>
            <a:fld id="{E97B2643-4BC2-4B31-BCA2-7AE69F3534FC}" type="slidenum">
              <a:rPr lang="en-US" smtClean="0"/>
              <a:pPr/>
              <a:t>‹#›</a:t>
            </a:fld>
            <a:endParaRPr lang="en-US"/>
          </a:p>
        </p:txBody>
      </p:sp>
      <p:sp>
        <p:nvSpPr>
          <p:cNvPr id="4" name="Footer Placeholder 3">
            <a:extLst>
              <a:ext uri="{FF2B5EF4-FFF2-40B4-BE49-F238E27FC236}">
                <a16:creationId xmlns:a16="http://schemas.microsoft.com/office/drawing/2014/main" id="{A815A505-8C4E-4AA2-BA6B-B1195B22F946}"/>
              </a:ext>
            </a:extLst>
          </p:cNvPr>
          <p:cNvSpPr>
            <a:spLocks noGrp="1"/>
          </p:cNvSpPr>
          <p:nvPr>
            <p:ph type="ftr" sz="quarter" idx="11"/>
          </p:nvPr>
        </p:nvSpPr>
        <p:spPr/>
        <p:txBody>
          <a:bodyPr/>
          <a:lstStyle/>
          <a:p>
            <a:r>
              <a:rPr lang="en-US" dirty="0"/>
              <a:t>Copyright © 2020, PDF Association</a:t>
            </a:r>
          </a:p>
        </p:txBody>
      </p:sp>
      <p:sp>
        <p:nvSpPr>
          <p:cNvPr id="6" name="Content Placeholder 5">
            <a:extLst>
              <a:ext uri="{FF2B5EF4-FFF2-40B4-BE49-F238E27FC236}">
                <a16:creationId xmlns:a16="http://schemas.microsoft.com/office/drawing/2014/main" id="{EA12FDBF-382F-417C-AD4A-879CDF8DA704}"/>
              </a:ext>
            </a:extLst>
          </p:cNvPr>
          <p:cNvSpPr>
            <a:spLocks noGrp="1"/>
          </p:cNvSpPr>
          <p:nvPr>
            <p:ph sz="quarter" idx="12"/>
          </p:nvPr>
        </p:nvSpPr>
        <p:spPr>
          <a:xfrm>
            <a:off x="571500" y="1714500"/>
            <a:ext cx="11049000" cy="412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5652EDE2-6622-4CBF-8CFC-674CA32103C8}"/>
              </a:ext>
            </a:extLst>
          </p:cNvPr>
          <p:cNvSpPr>
            <a:spLocks noGrp="1"/>
          </p:cNvSpPr>
          <p:nvPr>
            <p:ph type="title"/>
          </p:nvPr>
        </p:nvSpPr>
        <p:spPr>
          <a:xfrm>
            <a:off x="1270000" y="571500"/>
            <a:ext cx="10350500" cy="69850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47332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8A06A6-D420-4CA5-BC92-5BD0BFFFAF88}"/>
              </a:ext>
            </a:extLst>
          </p:cNvPr>
          <p:cNvSpPr>
            <a:spLocks noGrp="1"/>
          </p:cNvSpPr>
          <p:nvPr>
            <p:ph type="sldNum" sz="quarter" idx="10"/>
          </p:nvPr>
        </p:nvSpPr>
        <p:spPr/>
        <p:txBody>
          <a:bodyPr/>
          <a:lstStyle/>
          <a:p>
            <a:fld id="{E97B2643-4BC2-4B31-BCA2-7AE69F3534FC}" type="slidenum">
              <a:rPr lang="en-US" smtClean="0"/>
              <a:pPr/>
              <a:t>‹#›</a:t>
            </a:fld>
            <a:endParaRPr lang="en-US"/>
          </a:p>
        </p:txBody>
      </p:sp>
      <p:sp>
        <p:nvSpPr>
          <p:cNvPr id="4" name="Footer Placeholder 3">
            <a:extLst>
              <a:ext uri="{FF2B5EF4-FFF2-40B4-BE49-F238E27FC236}">
                <a16:creationId xmlns:a16="http://schemas.microsoft.com/office/drawing/2014/main" id="{A815A505-8C4E-4AA2-BA6B-B1195B22F946}"/>
              </a:ext>
            </a:extLst>
          </p:cNvPr>
          <p:cNvSpPr>
            <a:spLocks noGrp="1"/>
          </p:cNvSpPr>
          <p:nvPr>
            <p:ph type="ftr" sz="quarter" idx="11"/>
          </p:nvPr>
        </p:nvSpPr>
        <p:spPr/>
        <p:txBody>
          <a:bodyPr/>
          <a:lstStyle/>
          <a:p>
            <a:r>
              <a:rPr lang="en-US" dirty="0"/>
              <a:t>Copyright © 2020, PDF Association</a:t>
            </a:r>
          </a:p>
        </p:txBody>
      </p:sp>
      <p:sp>
        <p:nvSpPr>
          <p:cNvPr id="6" name="Content Placeholder 5">
            <a:extLst>
              <a:ext uri="{FF2B5EF4-FFF2-40B4-BE49-F238E27FC236}">
                <a16:creationId xmlns:a16="http://schemas.microsoft.com/office/drawing/2014/main" id="{EA12FDBF-382F-417C-AD4A-879CDF8DA704}"/>
              </a:ext>
            </a:extLst>
          </p:cNvPr>
          <p:cNvSpPr>
            <a:spLocks noGrp="1"/>
          </p:cNvSpPr>
          <p:nvPr>
            <p:ph sz="quarter" idx="12"/>
          </p:nvPr>
        </p:nvSpPr>
        <p:spPr>
          <a:xfrm>
            <a:off x="571500" y="1714500"/>
            <a:ext cx="5524500" cy="412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5652EDE2-6622-4CBF-8CFC-674CA32103C8}"/>
              </a:ext>
            </a:extLst>
          </p:cNvPr>
          <p:cNvSpPr>
            <a:spLocks noGrp="1"/>
          </p:cNvSpPr>
          <p:nvPr>
            <p:ph type="title"/>
          </p:nvPr>
        </p:nvSpPr>
        <p:spPr>
          <a:xfrm>
            <a:off x="1270000" y="571500"/>
            <a:ext cx="10350500" cy="698501"/>
          </a:xfrm>
          <a:prstGeom prst="rect">
            <a:avLst/>
          </a:prstGeom>
        </p:spPr>
        <p:txBody>
          <a:bodyPr/>
          <a:lstStyle/>
          <a:p>
            <a:r>
              <a:rPr lang="en-US"/>
              <a:t>Click to edit Master title style</a:t>
            </a:r>
          </a:p>
        </p:txBody>
      </p:sp>
      <p:sp>
        <p:nvSpPr>
          <p:cNvPr id="5" name="Content Placeholder 4">
            <a:extLst>
              <a:ext uri="{FF2B5EF4-FFF2-40B4-BE49-F238E27FC236}">
                <a16:creationId xmlns:a16="http://schemas.microsoft.com/office/drawing/2014/main" id="{F2C6332B-9D98-4405-B852-8CF809B144BE}"/>
              </a:ext>
            </a:extLst>
          </p:cNvPr>
          <p:cNvSpPr>
            <a:spLocks noGrp="1"/>
          </p:cNvSpPr>
          <p:nvPr>
            <p:ph sz="quarter" idx="13"/>
          </p:nvPr>
        </p:nvSpPr>
        <p:spPr>
          <a:xfrm>
            <a:off x="6096000" y="1714500"/>
            <a:ext cx="5524500" cy="412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94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Fold_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1335E3-B352-4BBB-95C5-B5D14C6649E5}"/>
              </a:ext>
            </a:extLst>
          </p:cNvPr>
          <p:cNvSpPr/>
          <p:nvPr userDrawn="1"/>
        </p:nvSpPr>
        <p:spPr>
          <a:xfrm>
            <a:off x="0" y="0"/>
            <a:ext cx="6516914"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32D3220-1B2E-4E91-8263-A355101DE8FC}"/>
              </a:ext>
            </a:extLst>
          </p:cNvPr>
          <p:cNvSpPr>
            <a:spLocks noGrp="1"/>
          </p:cNvSpPr>
          <p:nvPr>
            <p:ph type="body" sz="quarter" idx="10" hasCustomPrompt="1"/>
          </p:nvPr>
        </p:nvSpPr>
        <p:spPr>
          <a:xfrm>
            <a:off x="420688" y="392113"/>
            <a:ext cx="5675312" cy="6037262"/>
          </a:xfrm>
        </p:spPr>
        <p:txBody>
          <a:bodyPr anchor="ctr">
            <a:normAutofit/>
          </a:bodyPr>
          <a:lstStyle>
            <a:lvl1pPr marL="0" indent="0" algn="ctr">
              <a:buNone/>
              <a:defRPr sz="6000">
                <a:solidFill>
                  <a:schemeClr val="bg1"/>
                </a:solidFill>
                <a:latin typeface="+mj-lt"/>
              </a:defRPr>
            </a:lvl1pPr>
          </a:lstStyle>
          <a:p>
            <a:pPr lvl="0"/>
            <a:r>
              <a:rPr lang="en-US" dirty="0"/>
              <a:t>A Title</a:t>
            </a:r>
          </a:p>
        </p:txBody>
      </p:sp>
      <p:sp>
        <p:nvSpPr>
          <p:cNvPr id="7" name="Text Placeholder 6">
            <a:extLst>
              <a:ext uri="{FF2B5EF4-FFF2-40B4-BE49-F238E27FC236}">
                <a16:creationId xmlns:a16="http://schemas.microsoft.com/office/drawing/2014/main" id="{C83CF988-216D-4A8B-BBD0-14C299386EB6}"/>
              </a:ext>
            </a:extLst>
          </p:cNvPr>
          <p:cNvSpPr>
            <a:spLocks noGrp="1"/>
          </p:cNvSpPr>
          <p:nvPr>
            <p:ph type="body" sz="quarter" idx="11" hasCustomPrompt="1"/>
          </p:nvPr>
        </p:nvSpPr>
        <p:spPr>
          <a:xfrm>
            <a:off x="6792913" y="392113"/>
            <a:ext cx="4978400" cy="6037262"/>
          </a:xfrm>
        </p:spPr>
        <p:txBody>
          <a:bodyPr anchor="ctr"/>
          <a:lstStyle>
            <a:lvl1pPr>
              <a:defRPr/>
            </a:lvl1pPr>
          </a:lstStyle>
          <a:p>
            <a:pPr lvl="0"/>
            <a:r>
              <a:rPr lang="en-US" dirty="0"/>
              <a:t>Some text</a:t>
            </a:r>
          </a:p>
        </p:txBody>
      </p:sp>
    </p:spTree>
    <p:extLst>
      <p:ext uri="{BB962C8B-B14F-4D97-AF65-F5344CB8AC3E}">
        <p14:creationId xmlns:p14="http://schemas.microsoft.com/office/powerpoint/2010/main" val="2330801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8A06A6-D420-4CA5-BC92-5BD0BFFFAF88}"/>
              </a:ext>
            </a:extLst>
          </p:cNvPr>
          <p:cNvSpPr>
            <a:spLocks noGrp="1"/>
          </p:cNvSpPr>
          <p:nvPr>
            <p:ph type="sldNum" sz="quarter" idx="10"/>
          </p:nvPr>
        </p:nvSpPr>
        <p:spPr/>
        <p:txBody>
          <a:bodyPr/>
          <a:lstStyle/>
          <a:p>
            <a:fld id="{E97B2643-4BC2-4B31-BCA2-7AE69F3534FC}" type="slidenum">
              <a:rPr lang="en-US" smtClean="0"/>
              <a:pPr/>
              <a:t>‹#›</a:t>
            </a:fld>
            <a:endParaRPr lang="en-US"/>
          </a:p>
        </p:txBody>
      </p:sp>
      <p:sp>
        <p:nvSpPr>
          <p:cNvPr id="4" name="Footer Placeholder 3">
            <a:extLst>
              <a:ext uri="{FF2B5EF4-FFF2-40B4-BE49-F238E27FC236}">
                <a16:creationId xmlns:a16="http://schemas.microsoft.com/office/drawing/2014/main" id="{A815A505-8C4E-4AA2-BA6B-B1195B22F946}"/>
              </a:ext>
            </a:extLst>
          </p:cNvPr>
          <p:cNvSpPr>
            <a:spLocks noGrp="1"/>
          </p:cNvSpPr>
          <p:nvPr>
            <p:ph type="ftr" sz="quarter" idx="11"/>
          </p:nvPr>
        </p:nvSpPr>
        <p:spPr/>
        <p:txBody>
          <a:bodyPr/>
          <a:lstStyle/>
          <a:p>
            <a:r>
              <a:rPr lang="en-US" dirty="0"/>
              <a:t>Copyright © 2020, PDF Association</a:t>
            </a:r>
          </a:p>
        </p:txBody>
      </p:sp>
      <p:sp>
        <p:nvSpPr>
          <p:cNvPr id="6" name="Content Placeholder 5">
            <a:extLst>
              <a:ext uri="{FF2B5EF4-FFF2-40B4-BE49-F238E27FC236}">
                <a16:creationId xmlns:a16="http://schemas.microsoft.com/office/drawing/2014/main" id="{EA12FDBF-382F-417C-AD4A-879CDF8DA704}"/>
              </a:ext>
            </a:extLst>
          </p:cNvPr>
          <p:cNvSpPr>
            <a:spLocks noGrp="1"/>
          </p:cNvSpPr>
          <p:nvPr>
            <p:ph sz="quarter" idx="12"/>
          </p:nvPr>
        </p:nvSpPr>
        <p:spPr>
          <a:xfrm>
            <a:off x="571500" y="1714500"/>
            <a:ext cx="5524500" cy="412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5652EDE2-6622-4CBF-8CFC-674CA32103C8}"/>
              </a:ext>
            </a:extLst>
          </p:cNvPr>
          <p:cNvSpPr>
            <a:spLocks noGrp="1"/>
          </p:cNvSpPr>
          <p:nvPr>
            <p:ph type="title"/>
          </p:nvPr>
        </p:nvSpPr>
        <p:spPr>
          <a:xfrm>
            <a:off x="1270000" y="571500"/>
            <a:ext cx="10350500" cy="698501"/>
          </a:xfrm>
          <a:prstGeom prst="rect">
            <a:avLst/>
          </a:prstGeom>
        </p:spPr>
        <p:txBody>
          <a:bodyPr/>
          <a:lstStyle/>
          <a:p>
            <a:r>
              <a:rPr lang="en-US"/>
              <a:t>Click to edit Master title style</a:t>
            </a:r>
          </a:p>
        </p:txBody>
      </p:sp>
      <p:sp>
        <p:nvSpPr>
          <p:cNvPr id="7" name="Picture Placeholder 6">
            <a:extLst>
              <a:ext uri="{FF2B5EF4-FFF2-40B4-BE49-F238E27FC236}">
                <a16:creationId xmlns:a16="http://schemas.microsoft.com/office/drawing/2014/main" id="{555A1FED-818D-4434-B955-D7F6DF57B638}"/>
              </a:ext>
            </a:extLst>
          </p:cNvPr>
          <p:cNvSpPr>
            <a:spLocks noGrp="1"/>
          </p:cNvSpPr>
          <p:nvPr>
            <p:ph type="pic" sz="quarter" idx="13"/>
          </p:nvPr>
        </p:nvSpPr>
        <p:spPr>
          <a:xfrm>
            <a:off x="6096000" y="1714500"/>
            <a:ext cx="5524500" cy="4127500"/>
          </a:xfrm>
        </p:spPr>
        <p:txBody>
          <a:bodyPr/>
          <a:lstStyle/>
          <a:p>
            <a:r>
              <a:rPr lang="en-US"/>
              <a:t>Click icon to add picture</a:t>
            </a:r>
          </a:p>
        </p:txBody>
      </p:sp>
    </p:spTree>
    <p:extLst>
      <p:ext uri="{BB962C8B-B14F-4D97-AF65-F5344CB8AC3E}">
        <p14:creationId xmlns:p14="http://schemas.microsoft.com/office/powerpoint/2010/main" val="31002782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Image/Captio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8A06A6-D420-4CA5-BC92-5BD0BFFFAF88}"/>
              </a:ext>
            </a:extLst>
          </p:cNvPr>
          <p:cNvSpPr>
            <a:spLocks noGrp="1"/>
          </p:cNvSpPr>
          <p:nvPr>
            <p:ph type="sldNum" sz="quarter" idx="10"/>
          </p:nvPr>
        </p:nvSpPr>
        <p:spPr/>
        <p:txBody>
          <a:bodyPr/>
          <a:lstStyle/>
          <a:p>
            <a:fld id="{E97B2643-4BC2-4B31-BCA2-7AE69F3534FC}" type="slidenum">
              <a:rPr lang="en-US" smtClean="0"/>
              <a:pPr/>
              <a:t>‹#›</a:t>
            </a:fld>
            <a:endParaRPr lang="en-US"/>
          </a:p>
        </p:txBody>
      </p:sp>
      <p:sp>
        <p:nvSpPr>
          <p:cNvPr id="4" name="Footer Placeholder 3">
            <a:extLst>
              <a:ext uri="{FF2B5EF4-FFF2-40B4-BE49-F238E27FC236}">
                <a16:creationId xmlns:a16="http://schemas.microsoft.com/office/drawing/2014/main" id="{A815A505-8C4E-4AA2-BA6B-B1195B22F946}"/>
              </a:ext>
            </a:extLst>
          </p:cNvPr>
          <p:cNvSpPr>
            <a:spLocks noGrp="1"/>
          </p:cNvSpPr>
          <p:nvPr>
            <p:ph type="ftr" sz="quarter" idx="11"/>
          </p:nvPr>
        </p:nvSpPr>
        <p:spPr/>
        <p:txBody>
          <a:bodyPr/>
          <a:lstStyle/>
          <a:p>
            <a:r>
              <a:rPr lang="en-US" dirty="0"/>
              <a:t>Copyright © 2020, PDF Association</a:t>
            </a:r>
          </a:p>
        </p:txBody>
      </p:sp>
      <p:sp>
        <p:nvSpPr>
          <p:cNvPr id="6" name="Content Placeholder 5">
            <a:extLst>
              <a:ext uri="{FF2B5EF4-FFF2-40B4-BE49-F238E27FC236}">
                <a16:creationId xmlns:a16="http://schemas.microsoft.com/office/drawing/2014/main" id="{EA12FDBF-382F-417C-AD4A-879CDF8DA704}"/>
              </a:ext>
            </a:extLst>
          </p:cNvPr>
          <p:cNvSpPr>
            <a:spLocks noGrp="1"/>
          </p:cNvSpPr>
          <p:nvPr>
            <p:ph sz="quarter" idx="12"/>
          </p:nvPr>
        </p:nvSpPr>
        <p:spPr>
          <a:xfrm>
            <a:off x="571500" y="1714500"/>
            <a:ext cx="5524500" cy="412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5652EDE2-6622-4CBF-8CFC-674CA32103C8}"/>
              </a:ext>
            </a:extLst>
          </p:cNvPr>
          <p:cNvSpPr>
            <a:spLocks noGrp="1"/>
          </p:cNvSpPr>
          <p:nvPr>
            <p:ph type="title"/>
          </p:nvPr>
        </p:nvSpPr>
        <p:spPr>
          <a:xfrm>
            <a:off x="1270000" y="571500"/>
            <a:ext cx="10350500" cy="698501"/>
          </a:xfrm>
          <a:prstGeom prst="rect">
            <a:avLst/>
          </a:prstGeom>
        </p:spPr>
        <p:txBody>
          <a:bodyPr/>
          <a:lstStyle/>
          <a:p>
            <a:r>
              <a:rPr lang="en-US"/>
              <a:t>Click to edit Master title style</a:t>
            </a:r>
          </a:p>
        </p:txBody>
      </p:sp>
      <p:sp>
        <p:nvSpPr>
          <p:cNvPr id="7" name="Picture Placeholder 6">
            <a:extLst>
              <a:ext uri="{FF2B5EF4-FFF2-40B4-BE49-F238E27FC236}">
                <a16:creationId xmlns:a16="http://schemas.microsoft.com/office/drawing/2014/main" id="{555A1FED-818D-4434-B955-D7F6DF57B638}"/>
              </a:ext>
            </a:extLst>
          </p:cNvPr>
          <p:cNvSpPr>
            <a:spLocks noGrp="1"/>
          </p:cNvSpPr>
          <p:nvPr>
            <p:ph type="pic" sz="quarter" idx="13"/>
          </p:nvPr>
        </p:nvSpPr>
        <p:spPr>
          <a:xfrm>
            <a:off x="6096000" y="1714500"/>
            <a:ext cx="5524500" cy="3683000"/>
          </a:xfrm>
        </p:spPr>
        <p:txBody>
          <a:bodyPr/>
          <a:lstStyle/>
          <a:p>
            <a:r>
              <a:rPr lang="en-US"/>
              <a:t>Click icon to add picture</a:t>
            </a:r>
          </a:p>
        </p:txBody>
      </p:sp>
      <p:sp>
        <p:nvSpPr>
          <p:cNvPr id="10" name="Text Placeholder 9">
            <a:extLst>
              <a:ext uri="{FF2B5EF4-FFF2-40B4-BE49-F238E27FC236}">
                <a16:creationId xmlns:a16="http://schemas.microsoft.com/office/drawing/2014/main" id="{930D26D6-E07A-4C0A-911A-F1AB81CA3061}"/>
              </a:ext>
            </a:extLst>
          </p:cNvPr>
          <p:cNvSpPr>
            <a:spLocks noGrp="1"/>
          </p:cNvSpPr>
          <p:nvPr>
            <p:ph type="body" sz="quarter" idx="14" hasCustomPrompt="1"/>
          </p:nvPr>
        </p:nvSpPr>
        <p:spPr>
          <a:xfrm>
            <a:off x="6096000" y="5397500"/>
            <a:ext cx="5524500" cy="444500"/>
          </a:xfrm>
        </p:spPr>
        <p:style>
          <a:lnRef idx="1">
            <a:schemeClr val="accent3"/>
          </a:lnRef>
          <a:fillRef idx="3">
            <a:schemeClr val="accent3"/>
          </a:fillRef>
          <a:effectRef idx="2">
            <a:schemeClr val="accent3"/>
          </a:effectRef>
          <a:fontRef idx="minor">
            <a:schemeClr val="lt1"/>
          </a:fontRef>
        </p:style>
        <p:txBody>
          <a:bodyPr>
            <a:normAutofit/>
          </a:bodyPr>
          <a:lstStyle>
            <a:lvl1pPr marL="0" indent="0" algn="ctr">
              <a:spcBef>
                <a:spcPts val="0"/>
              </a:spcBef>
              <a:buNone/>
              <a:defRPr sz="2000"/>
            </a:lvl1pPr>
          </a:lstStyle>
          <a:p>
            <a:pPr lvl="0"/>
            <a:r>
              <a:rPr lang="en-US" dirty="0"/>
              <a:t>Caption</a:t>
            </a:r>
          </a:p>
        </p:txBody>
      </p:sp>
    </p:spTree>
    <p:extLst>
      <p:ext uri="{BB962C8B-B14F-4D97-AF65-F5344CB8AC3E}">
        <p14:creationId xmlns:p14="http://schemas.microsoft.com/office/powerpoint/2010/main" val="2876245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520096" y="521304"/>
            <a:ext cx="11151808" cy="5130197"/>
          </a:xfrm>
          <a:prstGeom prst="rect">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sp>
        <p:nvSpPr>
          <p:cNvPr id="2" name="Footer Placeholder 1">
            <a:extLst>
              <a:ext uri="{FF2B5EF4-FFF2-40B4-BE49-F238E27FC236}">
                <a16:creationId xmlns:a16="http://schemas.microsoft.com/office/drawing/2014/main" id="{403AE702-C561-4286-A3B1-202D9429070A}"/>
              </a:ext>
            </a:extLst>
          </p:cNvPr>
          <p:cNvSpPr>
            <a:spLocks noGrp="1"/>
          </p:cNvSpPr>
          <p:nvPr>
            <p:ph type="ftr" sz="quarter" idx="11"/>
          </p:nvPr>
        </p:nvSpPr>
        <p:spPr/>
        <p:txBody>
          <a:bodyPr/>
          <a:lstStyle/>
          <a:p>
            <a:r>
              <a:rPr lang="en-US" dirty="0"/>
              <a:t>Copyright © 2020, PDF Association</a:t>
            </a:r>
          </a:p>
        </p:txBody>
      </p:sp>
      <p:sp>
        <p:nvSpPr>
          <p:cNvPr id="3" name="Slide Number Placeholder 2">
            <a:extLst>
              <a:ext uri="{FF2B5EF4-FFF2-40B4-BE49-F238E27FC236}">
                <a16:creationId xmlns:a16="http://schemas.microsoft.com/office/drawing/2014/main" id="{610F9772-AE77-4E82-8950-015D954EB6CB}"/>
              </a:ext>
            </a:extLst>
          </p:cNvPr>
          <p:cNvSpPr>
            <a:spLocks noGrp="1"/>
          </p:cNvSpPr>
          <p:nvPr>
            <p:ph type="sldNum" sz="quarter" idx="12"/>
          </p:nvPr>
        </p:nvSpPr>
        <p:spPr/>
        <p:txBody>
          <a:bodyPr/>
          <a:lstStyle/>
          <a:p>
            <a:fld id="{E97B2643-4BC2-4B31-BCA2-7AE69F3534FC}" type="slidenum">
              <a:rPr lang="en-US" smtClean="0"/>
              <a:pPr/>
              <a:t>‹#›</a:t>
            </a:fld>
            <a:endParaRPr lang="en-US"/>
          </a:p>
        </p:txBody>
      </p:sp>
    </p:spTree>
    <p:extLst>
      <p:ext uri="{BB962C8B-B14F-4D97-AF65-F5344CB8AC3E}">
        <p14:creationId xmlns:p14="http://schemas.microsoft.com/office/powerpoint/2010/main" val="1339122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12700"/>
            <a:ext cx="12192000" cy="6870700"/>
          </a:xfrm>
          <a:prstGeom prst="rect">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r>
              <a:rPr lang="en-US" dirty="0"/>
              <a:t>Image Holder</a:t>
            </a:r>
          </a:p>
        </p:txBody>
      </p:sp>
      <p:pic>
        <p:nvPicPr>
          <p:cNvPr id="5" name="Picture 4" descr="A close up of a sign&#10;&#10;Description automatically generated">
            <a:extLst>
              <a:ext uri="{FF2B5EF4-FFF2-40B4-BE49-F238E27FC236}">
                <a16:creationId xmlns:a16="http://schemas.microsoft.com/office/drawing/2014/main" id="{922E351B-FC19-47B4-907A-38624A4959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0" y="6287135"/>
            <a:ext cx="825501" cy="379731"/>
          </a:xfrm>
          <a:prstGeom prst="rect">
            <a:avLst/>
          </a:prstGeom>
        </p:spPr>
      </p:pic>
    </p:spTree>
    <p:extLst>
      <p:ext uri="{BB962C8B-B14F-4D97-AF65-F5344CB8AC3E}">
        <p14:creationId xmlns:p14="http://schemas.microsoft.com/office/powerpoint/2010/main" val="3071951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E23017-436A-4EA9-A100-1463DB28EE99}"/>
              </a:ext>
            </a:extLst>
          </p:cNvPr>
          <p:cNvSpPr/>
          <p:nvPr userDrawn="1"/>
        </p:nvSpPr>
        <p:spPr bwMode="auto">
          <a:xfrm>
            <a:off x="0" y="0"/>
            <a:ext cx="12192000" cy="6921500"/>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vert="horz" wrap="square" lIns="76200" tIns="38100" rIns="76200" bIns="38100" numCol="1" rtlCol="0" anchor="t" anchorCtr="0" compatLnSpc="1">
            <a:prstTxWarp prst="textNoShape">
              <a:avLst/>
            </a:prstTxWarp>
          </a:bodyPr>
          <a:lstStyle/>
          <a:p>
            <a:pPr algn="ctr"/>
            <a:endParaRPr lang="en-US" sz="1500" dirty="0"/>
          </a:p>
        </p:txBody>
      </p:sp>
    </p:spTree>
    <p:extLst>
      <p:ext uri="{BB962C8B-B14F-4D97-AF65-F5344CB8AC3E}">
        <p14:creationId xmlns:p14="http://schemas.microsoft.com/office/powerpoint/2010/main" val="2621671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E23017-436A-4EA9-A100-1463DB28EE99}"/>
              </a:ext>
            </a:extLst>
          </p:cNvPr>
          <p:cNvSpPr/>
          <p:nvPr userDrawn="1"/>
        </p:nvSpPr>
        <p:spPr bwMode="auto">
          <a:xfrm>
            <a:off x="0" y="0"/>
            <a:ext cx="12192000" cy="6921500"/>
          </a:xfrm>
          <a:prstGeom prst="rect">
            <a:avLst/>
          </a:prstGeom>
          <a:solidFill>
            <a:schemeClr val="bg1"/>
          </a:solidFill>
          <a:ln>
            <a:noFill/>
            <a:headEnd/>
            <a:tailEnd/>
          </a:ln>
        </p:spPr>
        <p:style>
          <a:lnRef idx="1">
            <a:schemeClr val="accent6"/>
          </a:lnRef>
          <a:fillRef idx="2">
            <a:schemeClr val="accent6"/>
          </a:fillRef>
          <a:effectRef idx="1">
            <a:schemeClr val="accent6"/>
          </a:effectRef>
          <a:fontRef idx="minor">
            <a:schemeClr val="dk1"/>
          </a:fontRef>
        </p:style>
        <p:txBody>
          <a:bodyPr vert="horz" wrap="square" lIns="76200" tIns="38100" rIns="76200" bIns="38100" numCol="1" rtlCol="0" anchor="t" anchorCtr="0" compatLnSpc="1">
            <a:prstTxWarp prst="textNoShape">
              <a:avLst/>
            </a:prstTxWarp>
          </a:bodyPr>
          <a:lstStyle/>
          <a:p>
            <a:pPr algn="ctr"/>
            <a:endParaRPr lang="en-US" sz="1500" dirty="0"/>
          </a:p>
        </p:txBody>
      </p:sp>
    </p:spTree>
    <p:extLst>
      <p:ext uri="{BB962C8B-B14F-4D97-AF65-F5344CB8AC3E}">
        <p14:creationId xmlns:p14="http://schemas.microsoft.com/office/powerpoint/2010/main" val="1802101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B0B6A-7B37-44F9-A25D-93E5C17BCF5C}"/>
              </a:ext>
            </a:extLst>
          </p:cNvPr>
          <p:cNvSpPr/>
          <p:nvPr userDrawn="1"/>
        </p:nvSpPr>
        <p:spPr bwMode="auto">
          <a:xfrm>
            <a:off x="0" y="0"/>
            <a:ext cx="12192000" cy="6130638"/>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vert="horz" wrap="square" lIns="76200" tIns="38100" rIns="76200" bIns="38100" numCol="1" rtlCol="0" anchor="t" anchorCtr="0" compatLnSpc="1">
            <a:prstTxWarp prst="textNoShape">
              <a:avLst/>
            </a:prstTxWarp>
          </a:bodyPr>
          <a:lstStyle/>
          <a:p>
            <a:pPr algn="ctr"/>
            <a:endParaRPr lang="en-US" sz="1500" dirty="0"/>
          </a:p>
        </p:txBody>
      </p:sp>
      <p:sp>
        <p:nvSpPr>
          <p:cNvPr id="2" name="Title 1">
            <a:extLst>
              <a:ext uri="{FF2B5EF4-FFF2-40B4-BE49-F238E27FC236}">
                <a16:creationId xmlns:a16="http://schemas.microsoft.com/office/drawing/2014/main" id="{CC556F1E-776F-4A3A-B25B-8CC09FAB0AFF}"/>
              </a:ext>
            </a:extLst>
          </p:cNvPr>
          <p:cNvSpPr>
            <a:spLocks noGrp="1"/>
          </p:cNvSpPr>
          <p:nvPr>
            <p:ph type="title"/>
          </p:nvPr>
        </p:nvSpPr>
        <p:spPr>
          <a:xfrm>
            <a:off x="889000" y="4092863"/>
            <a:ext cx="10350500" cy="733138"/>
          </a:xfrm>
        </p:spPr>
        <p:txBody>
          <a:bodyPr>
            <a:noAutofit/>
          </a:bodyPr>
          <a:lstStyle>
            <a:lvl1pPr algn="ctr">
              <a:defRPr sz="5500">
                <a:solidFill>
                  <a:schemeClr val="accent1"/>
                </a:solidFill>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4CD2840B-A3BB-43A2-88D9-88DB03343832}"/>
              </a:ext>
            </a:extLst>
          </p:cNvPr>
          <p:cNvSpPr>
            <a:spLocks noGrp="1"/>
          </p:cNvSpPr>
          <p:nvPr>
            <p:ph type="sldNum" sz="quarter" idx="10"/>
          </p:nvPr>
        </p:nvSpPr>
        <p:spPr/>
        <p:txBody>
          <a:bodyPr/>
          <a:lstStyle/>
          <a:p>
            <a:fld id="{E97B2643-4BC2-4B31-BCA2-7AE69F3534FC}" type="slidenum">
              <a:rPr lang="en-US" smtClean="0"/>
              <a:pPr/>
              <a:t>‹#›</a:t>
            </a:fld>
            <a:endParaRPr lang="en-US"/>
          </a:p>
        </p:txBody>
      </p:sp>
      <p:sp>
        <p:nvSpPr>
          <p:cNvPr id="4" name="Footer Placeholder 3">
            <a:extLst>
              <a:ext uri="{FF2B5EF4-FFF2-40B4-BE49-F238E27FC236}">
                <a16:creationId xmlns:a16="http://schemas.microsoft.com/office/drawing/2014/main" id="{B89BEB84-1005-4230-BF2F-FAED5FC34C01}"/>
              </a:ext>
            </a:extLst>
          </p:cNvPr>
          <p:cNvSpPr>
            <a:spLocks noGrp="1"/>
          </p:cNvSpPr>
          <p:nvPr>
            <p:ph type="ftr" sz="quarter" idx="11"/>
          </p:nvPr>
        </p:nvSpPr>
        <p:spPr/>
        <p:txBody>
          <a:bodyPr/>
          <a:lstStyle/>
          <a:p>
            <a:r>
              <a:rPr lang="en-US" dirty="0"/>
              <a:t>Copyright © 2020, PDF Association</a:t>
            </a:r>
          </a:p>
        </p:txBody>
      </p:sp>
      <p:sp>
        <p:nvSpPr>
          <p:cNvPr id="5" name="Freeform 5">
            <a:extLst>
              <a:ext uri="{FF2B5EF4-FFF2-40B4-BE49-F238E27FC236}">
                <a16:creationId xmlns:a16="http://schemas.microsoft.com/office/drawing/2014/main" id="{D9234F35-98EE-4821-9A2F-7A24EF693B65}"/>
              </a:ext>
            </a:extLst>
          </p:cNvPr>
          <p:cNvSpPr>
            <a:spLocks noEditPoints="1"/>
          </p:cNvSpPr>
          <p:nvPr userDrawn="1"/>
        </p:nvSpPr>
        <p:spPr bwMode="auto">
          <a:xfrm>
            <a:off x="5295334" y="941160"/>
            <a:ext cx="1601333" cy="2487840"/>
          </a:xfrm>
          <a:custGeom>
            <a:avLst/>
            <a:gdLst>
              <a:gd name="T0" fmla="*/ 598 w 701"/>
              <a:gd name="T1" fmla="*/ 75 h 1090"/>
              <a:gd name="T2" fmla="*/ 338 w 701"/>
              <a:gd name="T3" fmla="*/ 0 h 1090"/>
              <a:gd name="T4" fmla="*/ 138 w 701"/>
              <a:gd name="T5" fmla="*/ 52 h 1090"/>
              <a:gd name="T6" fmla="*/ 0 w 701"/>
              <a:gd name="T7" fmla="*/ 331 h 1090"/>
              <a:gd name="T8" fmla="*/ 200 w 701"/>
              <a:gd name="T9" fmla="*/ 331 h 1090"/>
              <a:gd name="T10" fmla="*/ 233 w 701"/>
              <a:gd name="T11" fmla="*/ 221 h 1090"/>
              <a:gd name="T12" fmla="*/ 347 w 701"/>
              <a:gd name="T13" fmla="*/ 168 h 1090"/>
              <a:gd name="T14" fmla="*/ 459 w 701"/>
              <a:gd name="T15" fmla="*/ 211 h 1090"/>
              <a:gd name="T16" fmla="*/ 490 w 701"/>
              <a:gd name="T17" fmla="*/ 307 h 1090"/>
              <a:gd name="T18" fmla="*/ 456 w 701"/>
              <a:gd name="T19" fmla="*/ 390 h 1090"/>
              <a:gd name="T20" fmla="*/ 416 w 701"/>
              <a:gd name="T21" fmla="*/ 431 h 1090"/>
              <a:gd name="T22" fmla="*/ 260 w 701"/>
              <a:gd name="T23" fmla="*/ 556 h 1090"/>
              <a:gd name="T24" fmla="*/ 228 w 701"/>
              <a:gd name="T25" fmla="*/ 707 h 1090"/>
              <a:gd name="T26" fmla="*/ 247 w 701"/>
              <a:gd name="T27" fmla="*/ 722 h 1090"/>
              <a:gd name="T28" fmla="*/ 402 w 701"/>
              <a:gd name="T29" fmla="*/ 722 h 1090"/>
              <a:gd name="T30" fmla="*/ 421 w 701"/>
              <a:gd name="T31" fmla="*/ 705 h 1090"/>
              <a:gd name="T32" fmla="*/ 429 w 701"/>
              <a:gd name="T33" fmla="*/ 652 h 1090"/>
              <a:gd name="T34" fmla="*/ 489 w 701"/>
              <a:gd name="T35" fmla="*/ 580 h 1090"/>
              <a:gd name="T36" fmla="*/ 544 w 701"/>
              <a:gd name="T37" fmla="*/ 542 h 1090"/>
              <a:gd name="T38" fmla="*/ 650 w 701"/>
              <a:gd name="T39" fmla="*/ 447 h 1090"/>
              <a:gd name="T40" fmla="*/ 701 w 701"/>
              <a:gd name="T41" fmla="*/ 295 h 1090"/>
              <a:gd name="T42" fmla="*/ 598 w 701"/>
              <a:gd name="T43" fmla="*/ 75 h 1090"/>
              <a:gd name="T44" fmla="*/ 335 w 701"/>
              <a:gd name="T45" fmla="*/ 842 h 1090"/>
              <a:gd name="T46" fmla="*/ 207 w 701"/>
              <a:gd name="T47" fmla="*/ 962 h 1090"/>
              <a:gd name="T48" fmla="*/ 328 w 701"/>
              <a:gd name="T49" fmla="*/ 1088 h 1090"/>
              <a:gd name="T50" fmla="*/ 457 w 701"/>
              <a:gd name="T51" fmla="*/ 969 h 1090"/>
              <a:gd name="T52" fmla="*/ 335 w 701"/>
              <a:gd name="T53" fmla="*/ 842 h 1090"/>
              <a:gd name="T54" fmla="*/ 335 w 701"/>
              <a:gd name="T55" fmla="*/ 842 h 1090"/>
              <a:gd name="T56" fmla="*/ 335 w 701"/>
              <a:gd name="T57" fmla="*/ 842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1" h="1090">
                <a:moveTo>
                  <a:pt x="598" y="75"/>
                </a:moveTo>
                <a:cubicBezTo>
                  <a:pt x="529" y="25"/>
                  <a:pt x="442" y="0"/>
                  <a:pt x="338" y="0"/>
                </a:cubicBezTo>
                <a:cubicBezTo>
                  <a:pt x="259" y="0"/>
                  <a:pt x="192" y="18"/>
                  <a:pt x="138" y="52"/>
                </a:cubicBezTo>
                <a:cubicBezTo>
                  <a:pt x="51" y="107"/>
                  <a:pt x="6" y="200"/>
                  <a:pt x="0" y="331"/>
                </a:cubicBezTo>
                <a:cubicBezTo>
                  <a:pt x="200" y="331"/>
                  <a:pt x="200" y="331"/>
                  <a:pt x="200" y="331"/>
                </a:cubicBezTo>
                <a:cubicBezTo>
                  <a:pt x="200" y="293"/>
                  <a:pt x="211" y="256"/>
                  <a:pt x="233" y="221"/>
                </a:cubicBezTo>
                <a:cubicBezTo>
                  <a:pt x="256" y="185"/>
                  <a:pt x="293" y="168"/>
                  <a:pt x="347" y="168"/>
                </a:cubicBezTo>
                <a:cubicBezTo>
                  <a:pt x="401" y="168"/>
                  <a:pt x="438" y="182"/>
                  <a:pt x="459" y="211"/>
                </a:cubicBezTo>
                <a:cubicBezTo>
                  <a:pt x="479" y="240"/>
                  <a:pt x="490" y="272"/>
                  <a:pt x="490" y="307"/>
                </a:cubicBezTo>
                <a:cubicBezTo>
                  <a:pt x="490" y="337"/>
                  <a:pt x="474" y="365"/>
                  <a:pt x="456" y="390"/>
                </a:cubicBezTo>
                <a:cubicBezTo>
                  <a:pt x="446" y="405"/>
                  <a:pt x="432" y="418"/>
                  <a:pt x="416" y="431"/>
                </a:cubicBezTo>
                <a:cubicBezTo>
                  <a:pt x="416" y="431"/>
                  <a:pt x="308" y="500"/>
                  <a:pt x="260" y="556"/>
                </a:cubicBezTo>
                <a:cubicBezTo>
                  <a:pt x="232" y="589"/>
                  <a:pt x="230" y="637"/>
                  <a:pt x="228" y="707"/>
                </a:cubicBezTo>
                <a:cubicBezTo>
                  <a:pt x="227" y="712"/>
                  <a:pt x="229" y="722"/>
                  <a:pt x="247" y="722"/>
                </a:cubicBezTo>
                <a:cubicBezTo>
                  <a:pt x="402" y="722"/>
                  <a:pt x="402" y="722"/>
                  <a:pt x="402" y="722"/>
                </a:cubicBezTo>
                <a:cubicBezTo>
                  <a:pt x="417" y="722"/>
                  <a:pt x="421" y="710"/>
                  <a:pt x="421" y="705"/>
                </a:cubicBezTo>
                <a:cubicBezTo>
                  <a:pt x="422" y="680"/>
                  <a:pt x="425" y="667"/>
                  <a:pt x="429" y="652"/>
                </a:cubicBezTo>
                <a:cubicBezTo>
                  <a:pt x="438" y="625"/>
                  <a:pt x="462" y="601"/>
                  <a:pt x="489" y="580"/>
                </a:cubicBezTo>
                <a:cubicBezTo>
                  <a:pt x="544" y="542"/>
                  <a:pt x="544" y="542"/>
                  <a:pt x="544" y="542"/>
                </a:cubicBezTo>
                <a:cubicBezTo>
                  <a:pt x="593" y="503"/>
                  <a:pt x="633" y="472"/>
                  <a:pt x="650" y="447"/>
                </a:cubicBezTo>
                <a:cubicBezTo>
                  <a:pt x="680" y="406"/>
                  <a:pt x="701" y="355"/>
                  <a:pt x="701" y="295"/>
                </a:cubicBezTo>
                <a:cubicBezTo>
                  <a:pt x="701" y="198"/>
                  <a:pt x="667" y="124"/>
                  <a:pt x="598" y="75"/>
                </a:cubicBezTo>
                <a:close/>
                <a:moveTo>
                  <a:pt x="335" y="842"/>
                </a:moveTo>
                <a:cubicBezTo>
                  <a:pt x="266" y="840"/>
                  <a:pt x="209" y="887"/>
                  <a:pt x="207" y="962"/>
                </a:cubicBezTo>
                <a:cubicBezTo>
                  <a:pt x="205" y="1037"/>
                  <a:pt x="259" y="1086"/>
                  <a:pt x="328" y="1088"/>
                </a:cubicBezTo>
                <a:cubicBezTo>
                  <a:pt x="400" y="1090"/>
                  <a:pt x="455" y="1044"/>
                  <a:pt x="457" y="969"/>
                </a:cubicBezTo>
                <a:cubicBezTo>
                  <a:pt x="459" y="895"/>
                  <a:pt x="407" y="844"/>
                  <a:pt x="335" y="842"/>
                </a:cubicBezTo>
                <a:close/>
                <a:moveTo>
                  <a:pt x="335" y="842"/>
                </a:moveTo>
                <a:cubicBezTo>
                  <a:pt x="335" y="842"/>
                  <a:pt x="335" y="842"/>
                  <a:pt x="335" y="842"/>
                </a:cubicBezTo>
              </a:path>
            </a:pathLst>
          </a:custGeom>
          <a:solidFill>
            <a:schemeClr val="accent1"/>
          </a:solidFill>
          <a:ln w="9525">
            <a:noFill/>
            <a:round/>
            <a:headEnd/>
            <a:tailEnd/>
          </a:ln>
          <a:effectLst>
            <a:innerShdw blurRad="63500" dist="50800" dir="16200000">
              <a:prstClr val="black">
                <a:alpha val="50000"/>
              </a:prstClr>
            </a:innerShdw>
          </a:effectLst>
        </p:spPr>
        <p:txBody>
          <a:bodyPr vert="horz" wrap="square" lIns="121920" tIns="60960" rIns="121920" bIns="60960" numCol="1" anchor="t" anchorCtr="0" compatLnSpc="1">
            <a:prstTxWarp prst="textNoShape">
              <a:avLst/>
            </a:prstTxWarp>
          </a:bodyPr>
          <a:lstStyle/>
          <a:p>
            <a:endParaRPr lang="en-US" sz="3840"/>
          </a:p>
        </p:txBody>
      </p:sp>
      <p:sp>
        <p:nvSpPr>
          <p:cNvPr id="10" name="Text Placeholder 9">
            <a:extLst>
              <a:ext uri="{FF2B5EF4-FFF2-40B4-BE49-F238E27FC236}">
                <a16:creationId xmlns:a16="http://schemas.microsoft.com/office/drawing/2014/main" id="{95A7430E-E6B0-449A-8952-136522652B9E}"/>
              </a:ext>
            </a:extLst>
          </p:cNvPr>
          <p:cNvSpPr>
            <a:spLocks noGrp="1"/>
          </p:cNvSpPr>
          <p:nvPr>
            <p:ph type="body" sz="quarter" idx="12" hasCustomPrompt="1"/>
          </p:nvPr>
        </p:nvSpPr>
        <p:spPr>
          <a:xfrm>
            <a:off x="889000" y="4826000"/>
            <a:ext cx="10350500" cy="444500"/>
          </a:xfrm>
        </p:spPr>
        <p:txBody>
          <a:bodyPr>
            <a:normAutofit/>
          </a:bodyPr>
          <a:lstStyle>
            <a:lvl1pPr marL="152394" indent="0" algn="ctr">
              <a:buNone/>
              <a:defRPr sz="2333">
                <a:solidFill>
                  <a:schemeClr val="tx2">
                    <a:lumMod val="75000"/>
                    <a:lumOff val="25000"/>
                  </a:schemeClr>
                </a:solidFill>
              </a:defRPr>
            </a:lvl1pPr>
          </a:lstStyle>
          <a:p>
            <a:pPr lvl="0"/>
            <a:r>
              <a:rPr lang="en-US" dirty="0"/>
              <a:t>Subtitle</a:t>
            </a:r>
          </a:p>
        </p:txBody>
      </p:sp>
    </p:spTree>
    <p:extLst>
      <p:ext uri="{BB962C8B-B14F-4D97-AF65-F5344CB8AC3E}">
        <p14:creationId xmlns:p14="http://schemas.microsoft.com/office/powerpoint/2010/main" val="41124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B898CC9-B777-49C1-AA2C-3D0B3A1335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0" y="6287135"/>
            <a:ext cx="825501" cy="379731"/>
          </a:xfrm>
          <a:prstGeom prst="rect">
            <a:avLst/>
          </a:prstGeom>
        </p:spPr>
      </p:pic>
      <p:sp>
        <p:nvSpPr>
          <p:cNvPr id="7" name="Rectangle 6">
            <a:extLst>
              <a:ext uri="{FF2B5EF4-FFF2-40B4-BE49-F238E27FC236}">
                <a16:creationId xmlns:a16="http://schemas.microsoft.com/office/drawing/2014/main" id="{ABF09EA4-3857-4092-B1B9-6D3EA2C367EF}"/>
              </a:ext>
            </a:extLst>
          </p:cNvPr>
          <p:cNvSpPr/>
          <p:nvPr userDrawn="1"/>
        </p:nvSpPr>
        <p:spPr bwMode="auto">
          <a:xfrm>
            <a:off x="0" y="0"/>
            <a:ext cx="12192000" cy="6130638"/>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vert="horz" wrap="square" lIns="76200" tIns="38100" rIns="76200" bIns="38100" numCol="1" rtlCol="0" anchor="t" anchorCtr="0" compatLnSpc="1">
            <a:prstTxWarp prst="textNoShape">
              <a:avLst/>
            </a:prstTxWarp>
          </a:bodyPr>
          <a:lstStyle/>
          <a:p>
            <a:pPr algn="ctr"/>
            <a:endParaRPr lang="en-US" sz="1500" dirty="0"/>
          </a:p>
        </p:txBody>
      </p:sp>
      <p:sp>
        <p:nvSpPr>
          <p:cNvPr id="2" name="Footer Placeholder 1">
            <a:extLst>
              <a:ext uri="{FF2B5EF4-FFF2-40B4-BE49-F238E27FC236}">
                <a16:creationId xmlns:a16="http://schemas.microsoft.com/office/drawing/2014/main" id="{9F3E5226-8CED-4E47-AF1B-071254765840}"/>
              </a:ext>
            </a:extLst>
          </p:cNvPr>
          <p:cNvSpPr>
            <a:spLocks noGrp="1"/>
          </p:cNvSpPr>
          <p:nvPr>
            <p:ph type="ftr" sz="quarter" idx="10"/>
          </p:nvPr>
        </p:nvSpPr>
        <p:spPr/>
        <p:txBody>
          <a:bodyPr/>
          <a:lstStyle/>
          <a:p>
            <a:r>
              <a:rPr lang="en-US" dirty="0"/>
              <a:t>Copyright © 2020, PDF Association</a:t>
            </a:r>
          </a:p>
        </p:txBody>
      </p:sp>
      <p:sp>
        <p:nvSpPr>
          <p:cNvPr id="3" name="Slide Number Placeholder 2">
            <a:extLst>
              <a:ext uri="{FF2B5EF4-FFF2-40B4-BE49-F238E27FC236}">
                <a16:creationId xmlns:a16="http://schemas.microsoft.com/office/drawing/2014/main" id="{C3C5FCB6-68EF-4A1C-B4F5-6C73EA032E9A}"/>
              </a:ext>
            </a:extLst>
          </p:cNvPr>
          <p:cNvSpPr>
            <a:spLocks noGrp="1"/>
          </p:cNvSpPr>
          <p:nvPr>
            <p:ph type="sldNum" sz="quarter" idx="11"/>
          </p:nvPr>
        </p:nvSpPr>
        <p:spPr/>
        <p:txBody>
          <a:bodyPr/>
          <a:lstStyle/>
          <a:p>
            <a:fld id="{E97B2643-4BC2-4B31-BCA2-7AE69F3534FC}" type="slidenum">
              <a:rPr lang="en-US" smtClean="0"/>
              <a:pPr/>
              <a:t>‹#›</a:t>
            </a:fld>
            <a:endParaRPr lang="en-US"/>
          </a:p>
        </p:txBody>
      </p:sp>
    </p:spTree>
    <p:extLst>
      <p:ext uri="{BB962C8B-B14F-4D97-AF65-F5344CB8AC3E}">
        <p14:creationId xmlns:p14="http://schemas.microsoft.com/office/powerpoint/2010/main" val="1808394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7B898CC9-B777-49C1-AA2C-3D0B3A1335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0" y="6287135"/>
            <a:ext cx="825501" cy="379731"/>
          </a:xfrm>
          <a:prstGeom prst="rect">
            <a:avLst/>
          </a:prstGeom>
        </p:spPr>
      </p:pic>
      <p:sp>
        <p:nvSpPr>
          <p:cNvPr id="2" name="Footer Placeholder 1">
            <a:extLst>
              <a:ext uri="{FF2B5EF4-FFF2-40B4-BE49-F238E27FC236}">
                <a16:creationId xmlns:a16="http://schemas.microsoft.com/office/drawing/2014/main" id="{9F3E5226-8CED-4E47-AF1B-071254765840}"/>
              </a:ext>
            </a:extLst>
          </p:cNvPr>
          <p:cNvSpPr>
            <a:spLocks noGrp="1"/>
          </p:cNvSpPr>
          <p:nvPr>
            <p:ph type="ftr" sz="quarter" idx="10"/>
          </p:nvPr>
        </p:nvSpPr>
        <p:spPr/>
        <p:txBody>
          <a:bodyPr/>
          <a:lstStyle/>
          <a:p>
            <a:r>
              <a:rPr lang="en-US" dirty="0"/>
              <a:t>Copyright © 2020, PDF Association</a:t>
            </a:r>
          </a:p>
        </p:txBody>
      </p:sp>
      <p:sp>
        <p:nvSpPr>
          <p:cNvPr id="3" name="Slide Number Placeholder 2">
            <a:extLst>
              <a:ext uri="{FF2B5EF4-FFF2-40B4-BE49-F238E27FC236}">
                <a16:creationId xmlns:a16="http://schemas.microsoft.com/office/drawing/2014/main" id="{C3C5FCB6-68EF-4A1C-B4F5-6C73EA032E9A}"/>
              </a:ext>
            </a:extLst>
          </p:cNvPr>
          <p:cNvSpPr>
            <a:spLocks noGrp="1"/>
          </p:cNvSpPr>
          <p:nvPr>
            <p:ph type="sldNum" sz="quarter" idx="11"/>
          </p:nvPr>
        </p:nvSpPr>
        <p:spPr/>
        <p:txBody>
          <a:bodyPr/>
          <a:lstStyle/>
          <a:p>
            <a:fld id="{E97B2643-4BC2-4B31-BCA2-7AE69F3534FC}" type="slidenum">
              <a:rPr lang="en-US" smtClean="0"/>
              <a:pPr/>
              <a:t>‹#›</a:t>
            </a:fld>
            <a:endParaRPr lang="en-US"/>
          </a:p>
        </p:txBody>
      </p:sp>
      <p:sp>
        <p:nvSpPr>
          <p:cNvPr id="6" name="Picture Placeholder 7">
            <a:extLst>
              <a:ext uri="{FF2B5EF4-FFF2-40B4-BE49-F238E27FC236}">
                <a16:creationId xmlns:a16="http://schemas.microsoft.com/office/drawing/2014/main" id="{356F17A6-DD40-4C70-A611-6654D1E67E13}"/>
              </a:ext>
            </a:extLst>
          </p:cNvPr>
          <p:cNvSpPr>
            <a:spLocks noGrp="1"/>
          </p:cNvSpPr>
          <p:nvPr>
            <p:ph type="pic" sz="quarter" idx="29" hasCustomPrompt="1"/>
          </p:nvPr>
        </p:nvSpPr>
        <p:spPr>
          <a:xfrm>
            <a:off x="487680" y="1803400"/>
            <a:ext cx="3204936" cy="3204936"/>
          </a:xfrm>
          <a:prstGeom prst="ellipse">
            <a:avLst/>
          </a:prstGeom>
          <a:solidFill>
            <a:schemeClr val="bg1">
              <a:lumMod val="85000"/>
            </a:schemeClr>
          </a:solidFill>
          <a:ln w="19050">
            <a:solidFill>
              <a:schemeClr val="accent1"/>
            </a:solidFill>
          </a:ln>
          <a:effectLst>
            <a:outerShdw blurRad="50800" dist="38100" dir="10800000" algn="r" rotWithShape="0">
              <a:prstClr val="black">
                <a:alpha val="40000"/>
              </a:prstClr>
            </a:outerShdw>
          </a:effectLst>
        </p:spPr>
        <p:txBody>
          <a:bodyPr tIns="0" bIns="182880" anchor="b"/>
          <a:lstStyle>
            <a:lvl1pPr algn="ctr">
              <a:buNone/>
              <a:defRPr lang="en-US" dirty="0"/>
            </a:lvl1pPr>
          </a:lstStyle>
          <a:p>
            <a:r>
              <a:rPr lang="en-US" dirty="0"/>
              <a:t>Click Icon To Add Image</a:t>
            </a:r>
          </a:p>
        </p:txBody>
      </p:sp>
      <p:sp>
        <p:nvSpPr>
          <p:cNvPr id="8" name="Picture Placeholder 7">
            <a:extLst>
              <a:ext uri="{FF2B5EF4-FFF2-40B4-BE49-F238E27FC236}">
                <a16:creationId xmlns:a16="http://schemas.microsoft.com/office/drawing/2014/main" id="{EBE34A3C-7CF3-4369-B0EB-D5A55ABE8CE4}"/>
              </a:ext>
            </a:extLst>
          </p:cNvPr>
          <p:cNvSpPr>
            <a:spLocks noGrp="1"/>
          </p:cNvSpPr>
          <p:nvPr>
            <p:ph type="pic" sz="quarter" idx="35" hasCustomPrompt="1"/>
          </p:nvPr>
        </p:nvSpPr>
        <p:spPr>
          <a:xfrm>
            <a:off x="3140362" y="1803400"/>
            <a:ext cx="3204936" cy="3204936"/>
          </a:xfrm>
          <a:prstGeom prst="ellipse">
            <a:avLst/>
          </a:prstGeom>
          <a:solidFill>
            <a:schemeClr val="bg1">
              <a:lumMod val="85000"/>
            </a:schemeClr>
          </a:solidFill>
          <a:ln w="19050">
            <a:solidFill>
              <a:schemeClr val="accent2"/>
            </a:solidFill>
          </a:ln>
          <a:effectLst>
            <a:outerShdw blurRad="50800" dist="38100" dir="10800000" algn="r" rotWithShape="0">
              <a:prstClr val="black">
                <a:alpha val="40000"/>
              </a:prstClr>
            </a:outerShdw>
          </a:effectLst>
        </p:spPr>
        <p:txBody>
          <a:bodyPr tIns="0" bIns="182880" anchor="b"/>
          <a:lstStyle>
            <a:lvl1pPr algn="ctr">
              <a:buNone/>
              <a:defRPr lang="en-US" dirty="0"/>
            </a:lvl1pPr>
          </a:lstStyle>
          <a:p>
            <a:r>
              <a:rPr lang="en-US" dirty="0"/>
              <a:t>Click Icon To Add Image</a:t>
            </a:r>
          </a:p>
        </p:txBody>
      </p:sp>
      <p:sp>
        <p:nvSpPr>
          <p:cNvPr id="9" name="Picture Placeholder 7">
            <a:extLst>
              <a:ext uri="{FF2B5EF4-FFF2-40B4-BE49-F238E27FC236}">
                <a16:creationId xmlns:a16="http://schemas.microsoft.com/office/drawing/2014/main" id="{0BB6716A-A4DF-4071-B2CC-6EFFEE27BD79}"/>
              </a:ext>
            </a:extLst>
          </p:cNvPr>
          <p:cNvSpPr>
            <a:spLocks noGrp="1"/>
          </p:cNvSpPr>
          <p:nvPr>
            <p:ph type="pic" sz="quarter" idx="39" hasCustomPrompt="1"/>
          </p:nvPr>
        </p:nvSpPr>
        <p:spPr>
          <a:xfrm>
            <a:off x="5835047" y="1803400"/>
            <a:ext cx="3204936" cy="3204936"/>
          </a:xfrm>
          <a:prstGeom prst="ellipse">
            <a:avLst/>
          </a:prstGeom>
          <a:solidFill>
            <a:schemeClr val="bg1">
              <a:lumMod val="85000"/>
            </a:schemeClr>
          </a:solidFill>
          <a:ln w="19050">
            <a:solidFill>
              <a:schemeClr val="accent3"/>
            </a:solidFill>
          </a:ln>
          <a:effectLst>
            <a:outerShdw blurRad="50800" dist="38100" dir="10800000" algn="r" rotWithShape="0">
              <a:prstClr val="black">
                <a:alpha val="40000"/>
              </a:prstClr>
            </a:outerShdw>
          </a:effectLst>
        </p:spPr>
        <p:txBody>
          <a:bodyPr tIns="0" bIns="182880" anchor="b"/>
          <a:lstStyle>
            <a:lvl1pPr algn="ctr">
              <a:buNone/>
              <a:defRPr lang="en-US" dirty="0"/>
            </a:lvl1pPr>
          </a:lstStyle>
          <a:p>
            <a:r>
              <a:rPr lang="en-US" dirty="0"/>
              <a:t>Click Icon To Add Image</a:t>
            </a:r>
          </a:p>
        </p:txBody>
      </p:sp>
      <p:sp>
        <p:nvSpPr>
          <p:cNvPr id="10" name="Picture Placeholder 7">
            <a:extLst>
              <a:ext uri="{FF2B5EF4-FFF2-40B4-BE49-F238E27FC236}">
                <a16:creationId xmlns:a16="http://schemas.microsoft.com/office/drawing/2014/main" id="{44D56116-81DA-40B5-91B9-273F56783702}"/>
              </a:ext>
            </a:extLst>
          </p:cNvPr>
          <p:cNvSpPr>
            <a:spLocks noGrp="1"/>
          </p:cNvSpPr>
          <p:nvPr>
            <p:ph type="pic" sz="quarter" idx="43" hasCustomPrompt="1"/>
          </p:nvPr>
        </p:nvSpPr>
        <p:spPr>
          <a:xfrm>
            <a:off x="8504198" y="1803400"/>
            <a:ext cx="3204936" cy="3204936"/>
          </a:xfrm>
          <a:prstGeom prst="ellipse">
            <a:avLst/>
          </a:prstGeom>
          <a:solidFill>
            <a:schemeClr val="bg1">
              <a:lumMod val="85000"/>
            </a:schemeClr>
          </a:solidFill>
          <a:ln w="19050">
            <a:solidFill>
              <a:schemeClr val="accent4"/>
            </a:solidFill>
          </a:ln>
          <a:effectLst>
            <a:outerShdw blurRad="50800" dist="38100" dir="10800000" algn="r" rotWithShape="0">
              <a:prstClr val="black">
                <a:alpha val="40000"/>
              </a:prstClr>
            </a:outerShdw>
          </a:effectLst>
        </p:spPr>
        <p:txBody>
          <a:bodyPr tIns="0" bIns="182880" anchor="b"/>
          <a:lstStyle>
            <a:lvl1pPr algn="ctr">
              <a:buNone/>
              <a:defRPr lang="en-US" dirty="0"/>
            </a:lvl1pPr>
          </a:lstStyle>
          <a:p>
            <a:r>
              <a:rPr lang="en-US" dirty="0"/>
              <a:t>Click Icon To Add Image</a:t>
            </a:r>
          </a:p>
        </p:txBody>
      </p:sp>
      <p:sp>
        <p:nvSpPr>
          <p:cNvPr id="4" name="Title 3">
            <a:extLst>
              <a:ext uri="{FF2B5EF4-FFF2-40B4-BE49-F238E27FC236}">
                <a16:creationId xmlns:a16="http://schemas.microsoft.com/office/drawing/2014/main" id="{4D855611-D68B-471A-98BD-77C95F35CEC9}"/>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E28A1317-0A70-4BE1-ACBD-E99733D9E413}"/>
              </a:ext>
            </a:extLst>
          </p:cNvPr>
          <p:cNvSpPr>
            <a:spLocks noGrp="1"/>
          </p:cNvSpPr>
          <p:nvPr>
            <p:ph type="body" sz="quarter" idx="44"/>
          </p:nvPr>
        </p:nvSpPr>
        <p:spPr>
          <a:xfrm>
            <a:off x="763807" y="5266628"/>
            <a:ext cx="2652682" cy="379731"/>
          </a:xfrm>
        </p:spPr>
        <p:txBody>
          <a:bodyPr>
            <a:noAutofit/>
          </a:bodyPr>
          <a:lstStyle>
            <a:lvl1pPr marL="0" indent="0" algn="ctr">
              <a:buNone/>
              <a:defRPr sz="1667">
                <a:solidFill>
                  <a:schemeClr val="accent1"/>
                </a:solidFill>
              </a:defRPr>
            </a:lvl1pPr>
            <a:lvl2pPr marL="387599" indent="0" algn="ctr">
              <a:buNone/>
              <a:defRPr sz="1500"/>
            </a:lvl2pPr>
            <a:lvl3pPr marL="632329" indent="0" algn="ctr">
              <a:buNone/>
              <a:defRPr sz="1167"/>
            </a:lvl3pPr>
            <a:lvl4pPr marL="866476" indent="0" algn="ctr">
              <a:buNone/>
              <a:defRPr sz="917"/>
            </a:lvl4pPr>
            <a:lvl5pPr marL="1111206" indent="0" algn="ctr">
              <a:buNone/>
              <a:defRPr sz="917"/>
            </a:lvl5pPr>
          </a:lstStyle>
          <a:p>
            <a:pPr lvl="0"/>
            <a:r>
              <a:rPr lang="en-US"/>
              <a:t>Click to edit Master text styles</a:t>
            </a:r>
          </a:p>
        </p:txBody>
      </p:sp>
      <p:sp>
        <p:nvSpPr>
          <p:cNvPr id="13" name="Text Placeholder 11">
            <a:extLst>
              <a:ext uri="{FF2B5EF4-FFF2-40B4-BE49-F238E27FC236}">
                <a16:creationId xmlns:a16="http://schemas.microsoft.com/office/drawing/2014/main" id="{5A5C70B7-E5E1-4268-B76B-5B79BEF42447}"/>
              </a:ext>
            </a:extLst>
          </p:cNvPr>
          <p:cNvSpPr>
            <a:spLocks noGrp="1"/>
          </p:cNvSpPr>
          <p:nvPr>
            <p:ph type="body" sz="quarter" idx="45"/>
          </p:nvPr>
        </p:nvSpPr>
        <p:spPr>
          <a:xfrm>
            <a:off x="3416488" y="5266628"/>
            <a:ext cx="2652682" cy="379731"/>
          </a:xfrm>
        </p:spPr>
        <p:txBody>
          <a:bodyPr>
            <a:noAutofit/>
          </a:bodyPr>
          <a:lstStyle>
            <a:lvl1pPr marL="0" indent="0" algn="ctr">
              <a:buNone/>
              <a:defRPr sz="1667">
                <a:solidFill>
                  <a:schemeClr val="accent2"/>
                </a:solidFill>
              </a:defRPr>
            </a:lvl1pPr>
            <a:lvl2pPr marL="387599" indent="0" algn="ctr">
              <a:buNone/>
              <a:defRPr sz="1500"/>
            </a:lvl2pPr>
            <a:lvl3pPr marL="632329" indent="0" algn="ctr">
              <a:buNone/>
              <a:defRPr sz="1167"/>
            </a:lvl3pPr>
            <a:lvl4pPr marL="866476" indent="0" algn="ctr">
              <a:buNone/>
              <a:defRPr sz="917"/>
            </a:lvl4pPr>
            <a:lvl5pPr marL="1111206" indent="0" algn="ctr">
              <a:buNone/>
              <a:defRPr sz="917"/>
            </a:lvl5pPr>
          </a:lstStyle>
          <a:p>
            <a:pPr lvl="0"/>
            <a:r>
              <a:rPr lang="en-US"/>
              <a:t>Click to edit Master text styles</a:t>
            </a:r>
          </a:p>
        </p:txBody>
      </p:sp>
      <p:sp>
        <p:nvSpPr>
          <p:cNvPr id="14" name="Text Placeholder 11">
            <a:extLst>
              <a:ext uri="{FF2B5EF4-FFF2-40B4-BE49-F238E27FC236}">
                <a16:creationId xmlns:a16="http://schemas.microsoft.com/office/drawing/2014/main" id="{D11C2627-381C-4BAA-BB24-9CEFB39119B8}"/>
              </a:ext>
            </a:extLst>
          </p:cNvPr>
          <p:cNvSpPr>
            <a:spLocks noGrp="1"/>
          </p:cNvSpPr>
          <p:nvPr>
            <p:ph type="body" sz="quarter" idx="46"/>
          </p:nvPr>
        </p:nvSpPr>
        <p:spPr>
          <a:xfrm>
            <a:off x="6111173" y="5266628"/>
            <a:ext cx="2652682" cy="379731"/>
          </a:xfrm>
        </p:spPr>
        <p:txBody>
          <a:bodyPr>
            <a:noAutofit/>
          </a:bodyPr>
          <a:lstStyle>
            <a:lvl1pPr marL="0" indent="0" algn="ctr">
              <a:buNone/>
              <a:defRPr sz="1667">
                <a:solidFill>
                  <a:schemeClr val="accent3"/>
                </a:solidFill>
              </a:defRPr>
            </a:lvl1pPr>
            <a:lvl2pPr marL="387599" indent="0" algn="ctr">
              <a:buNone/>
              <a:defRPr sz="1500"/>
            </a:lvl2pPr>
            <a:lvl3pPr marL="632329" indent="0" algn="ctr">
              <a:buNone/>
              <a:defRPr sz="1167"/>
            </a:lvl3pPr>
            <a:lvl4pPr marL="866476" indent="0" algn="ctr">
              <a:buNone/>
              <a:defRPr sz="917"/>
            </a:lvl4pPr>
            <a:lvl5pPr marL="1111206" indent="0" algn="ctr">
              <a:buNone/>
              <a:defRPr sz="917"/>
            </a:lvl5pPr>
          </a:lstStyle>
          <a:p>
            <a:pPr lvl="0"/>
            <a:r>
              <a:rPr lang="en-US"/>
              <a:t>Click to edit Master text styles</a:t>
            </a:r>
          </a:p>
        </p:txBody>
      </p:sp>
      <p:sp>
        <p:nvSpPr>
          <p:cNvPr id="15" name="Text Placeholder 11">
            <a:extLst>
              <a:ext uri="{FF2B5EF4-FFF2-40B4-BE49-F238E27FC236}">
                <a16:creationId xmlns:a16="http://schemas.microsoft.com/office/drawing/2014/main" id="{9CCFB1E3-E168-4BF5-934D-77DA51A23817}"/>
              </a:ext>
            </a:extLst>
          </p:cNvPr>
          <p:cNvSpPr>
            <a:spLocks noGrp="1"/>
          </p:cNvSpPr>
          <p:nvPr>
            <p:ph type="body" sz="quarter" idx="47"/>
          </p:nvPr>
        </p:nvSpPr>
        <p:spPr>
          <a:xfrm>
            <a:off x="8780324" y="5266628"/>
            <a:ext cx="2652682" cy="379731"/>
          </a:xfrm>
        </p:spPr>
        <p:txBody>
          <a:bodyPr>
            <a:noAutofit/>
          </a:bodyPr>
          <a:lstStyle>
            <a:lvl1pPr marL="0" indent="0" algn="ctr">
              <a:buNone/>
              <a:defRPr sz="1667">
                <a:solidFill>
                  <a:schemeClr val="accent4"/>
                </a:solidFill>
              </a:defRPr>
            </a:lvl1pPr>
            <a:lvl2pPr marL="387599" indent="0" algn="ctr">
              <a:buNone/>
              <a:defRPr sz="1500"/>
            </a:lvl2pPr>
            <a:lvl3pPr marL="632329" indent="0" algn="ctr">
              <a:buNone/>
              <a:defRPr sz="1167"/>
            </a:lvl3pPr>
            <a:lvl4pPr marL="866476" indent="0" algn="ctr">
              <a:buNone/>
              <a:defRPr sz="917"/>
            </a:lvl4pPr>
            <a:lvl5pPr marL="1111206" indent="0" algn="ctr">
              <a:buNone/>
              <a:defRPr sz="917"/>
            </a:lvl5pPr>
          </a:lstStyle>
          <a:p>
            <a:pPr lvl="0"/>
            <a:r>
              <a:rPr lang="en-US"/>
              <a:t>Click to edit Master text styles</a:t>
            </a:r>
          </a:p>
        </p:txBody>
      </p:sp>
    </p:spTree>
    <p:extLst>
      <p:ext uri="{BB962C8B-B14F-4D97-AF65-F5344CB8AC3E}">
        <p14:creationId xmlns:p14="http://schemas.microsoft.com/office/powerpoint/2010/main" val="202336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anim calcmode="lin" valueType="num">
                                      <p:cBhvr>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anim calcmode="lin" valueType="num">
                                      <p:cBhvr>
                                        <p:cTn id="2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500"/>
                                        <p:tgtEl>
                                          <p:spTgt spid="14">
                                            <p:txEl>
                                              <p:pRg st="0" end="0"/>
                                            </p:txEl>
                                          </p:spTgt>
                                        </p:tgtEl>
                                      </p:cBhvr>
                                    </p:animEffect>
                                    <p:anim calcmode="lin" valueType="num">
                                      <p:cBhvr>
                                        <p:cTn id="38"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fade">
                                      <p:cBhvr>
                                        <p:cTn id="49" dur="500"/>
                                        <p:tgtEl>
                                          <p:spTgt spid="15">
                                            <p:txEl>
                                              <p:pRg st="0" end="0"/>
                                            </p:txEl>
                                          </p:spTgt>
                                        </p:tgtEl>
                                      </p:cBhvr>
                                    </p:animEffect>
                                    <p:anim calcmode="lin" valueType="num">
                                      <p:cBhvr>
                                        <p:cTn id="5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1"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build="p">
        <p:tmplLst>
          <p:tmpl lvl="1">
            <p:tnLst>
              <p:par>
                <p:cTn presetID="42"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3" grpId="0" build="p">
        <p:tmplLst>
          <p:tmpl lvl="1">
            <p:tnLst>
              <p:par>
                <p:cTn presetID="42"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42"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anim calcmode="lin" valueType="num">
                      <p:cBhvr>
                        <p:cTn dur="500" fill="hold"/>
                        <p:tgtEl>
                          <p:spTgt spid="14"/>
                        </p:tgtEl>
                        <p:attrNameLst>
                          <p:attrName>ppt_x</p:attrName>
                        </p:attrNameLst>
                      </p:cBhvr>
                      <p:tavLst>
                        <p:tav tm="0">
                          <p:val>
                            <p:strVal val="#ppt_x"/>
                          </p:val>
                        </p:tav>
                        <p:tav tm="100000">
                          <p:val>
                            <p:strVal val="#ppt_x"/>
                          </p:val>
                        </p:tav>
                      </p:tavLst>
                    </p:anim>
                    <p:anim calcmode="lin" valueType="num">
                      <p:cBhvr>
                        <p:cTn dur="500" fill="hold"/>
                        <p:tgtEl>
                          <p:spTgt spid="14"/>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Fold_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1335E3-B352-4BBB-95C5-B5D14C6649E5}"/>
              </a:ext>
            </a:extLst>
          </p:cNvPr>
          <p:cNvSpPr/>
          <p:nvPr userDrawn="1"/>
        </p:nvSpPr>
        <p:spPr>
          <a:xfrm>
            <a:off x="0" y="0"/>
            <a:ext cx="6516914"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32D3220-1B2E-4E91-8263-A355101DE8FC}"/>
              </a:ext>
            </a:extLst>
          </p:cNvPr>
          <p:cNvSpPr>
            <a:spLocks noGrp="1"/>
          </p:cNvSpPr>
          <p:nvPr>
            <p:ph type="body" sz="quarter" idx="10" hasCustomPrompt="1"/>
          </p:nvPr>
        </p:nvSpPr>
        <p:spPr>
          <a:xfrm>
            <a:off x="420688" y="392113"/>
            <a:ext cx="5675312" cy="6037262"/>
          </a:xfrm>
        </p:spPr>
        <p:txBody>
          <a:bodyPr anchor="ctr">
            <a:normAutofit/>
          </a:bodyPr>
          <a:lstStyle>
            <a:lvl1pPr marL="0" indent="0" algn="ctr">
              <a:buNone/>
              <a:defRPr sz="6000">
                <a:solidFill>
                  <a:schemeClr val="tx1"/>
                </a:solidFill>
                <a:latin typeface="+mj-lt"/>
              </a:defRPr>
            </a:lvl1pPr>
          </a:lstStyle>
          <a:p>
            <a:pPr lvl="0"/>
            <a:r>
              <a:rPr lang="en-US" dirty="0"/>
              <a:t>A Title</a:t>
            </a:r>
          </a:p>
        </p:txBody>
      </p:sp>
      <p:sp>
        <p:nvSpPr>
          <p:cNvPr id="7" name="Text Placeholder 6">
            <a:extLst>
              <a:ext uri="{FF2B5EF4-FFF2-40B4-BE49-F238E27FC236}">
                <a16:creationId xmlns:a16="http://schemas.microsoft.com/office/drawing/2014/main" id="{C83CF988-216D-4A8B-BBD0-14C299386EB6}"/>
              </a:ext>
            </a:extLst>
          </p:cNvPr>
          <p:cNvSpPr>
            <a:spLocks noGrp="1"/>
          </p:cNvSpPr>
          <p:nvPr>
            <p:ph type="body" sz="quarter" idx="11" hasCustomPrompt="1"/>
          </p:nvPr>
        </p:nvSpPr>
        <p:spPr>
          <a:xfrm>
            <a:off x="6792913" y="392113"/>
            <a:ext cx="4978400" cy="6037262"/>
          </a:xfrm>
        </p:spPr>
        <p:txBody>
          <a:bodyPr anchor="ctr"/>
          <a:lstStyle>
            <a:lvl1pPr>
              <a:defRPr/>
            </a:lvl1pPr>
          </a:lstStyle>
          <a:p>
            <a:pPr lvl="0"/>
            <a:r>
              <a:rPr lang="en-US" dirty="0"/>
              <a:t>Some text</a:t>
            </a:r>
          </a:p>
        </p:txBody>
      </p:sp>
    </p:spTree>
    <p:extLst>
      <p:ext uri="{BB962C8B-B14F-4D97-AF65-F5344CB8AC3E}">
        <p14:creationId xmlns:p14="http://schemas.microsoft.com/office/powerpoint/2010/main" val="400638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Fold_both">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CC9B78-1245-413D-BF92-DF4A4B4C4DA7}"/>
              </a:ext>
            </a:extLst>
          </p:cNvPr>
          <p:cNvSpPr/>
          <p:nvPr userDrawn="1"/>
        </p:nvSpPr>
        <p:spPr>
          <a:xfrm>
            <a:off x="0" y="-18256"/>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791335E3-B352-4BBB-95C5-B5D14C6649E5}"/>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32D3220-1B2E-4E91-8263-A355101DE8FC}"/>
              </a:ext>
            </a:extLst>
          </p:cNvPr>
          <p:cNvSpPr>
            <a:spLocks noGrp="1"/>
          </p:cNvSpPr>
          <p:nvPr>
            <p:ph type="body" sz="quarter" idx="10" hasCustomPrompt="1"/>
          </p:nvPr>
        </p:nvSpPr>
        <p:spPr>
          <a:xfrm>
            <a:off x="6345716" y="392113"/>
            <a:ext cx="5675312" cy="6037262"/>
          </a:xfrm>
        </p:spPr>
        <p:txBody>
          <a:bodyPr anchor="ctr">
            <a:normAutofit/>
          </a:bodyPr>
          <a:lstStyle>
            <a:lvl1pPr marL="0" indent="0" algn="ctr">
              <a:buNone/>
              <a:defRPr sz="6000">
                <a:solidFill>
                  <a:schemeClr val="tx1"/>
                </a:solidFill>
                <a:latin typeface="+mj-lt"/>
              </a:defRPr>
            </a:lvl1pPr>
          </a:lstStyle>
          <a:p>
            <a:pPr lvl="0"/>
            <a:r>
              <a:rPr lang="en-US" dirty="0"/>
              <a:t>A Title</a:t>
            </a:r>
          </a:p>
        </p:txBody>
      </p:sp>
      <p:sp>
        <p:nvSpPr>
          <p:cNvPr id="7" name="Text Placeholder 6">
            <a:extLst>
              <a:ext uri="{FF2B5EF4-FFF2-40B4-BE49-F238E27FC236}">
                <a16:creationId xmlns:a16="http://schemas.microsoft.com/office/drawing/2014/main" id="{C83CF988-216D-4A8B-BBD0-14C299386EB6}"/>
              </a:ext>
            </a:extLst>
          </p:cNvPr>
          <p:cNvSpPr>
            <a:spLocks noGrp="1"/>
          </p:cNvSpPr>
          <p:nvPr>
            <p:ph type="body" sz="quarter" idx="11" hasCustomPrompt="1"/>
          </p:nvPr>
        </p:nvSpPr>
        <p:spPr>
          <a:xfrm>
            <a:off x="513298" y="392113"/>
            <a:ext cx="5248523" cy="6037262"/>
          </a:xfrm>
        </p:spPr>
        <p:txBody>
          <a:bodyPr anchor="ctr"/>
          <a:lstStyle>
            <a:lvl1pPr>
              <a:defRPr>
                <a:solidFill>
                  <a:schemeClr val="bg1"/>
                </a:solidFill>
              </a:defRPr>
            </a:lvl1pPr>
          </a:lstStyle>
          <a:p>
            <a:pPr lvl="0"/>
            <a:r>
              <a:rPr lang="en-US" dirty="0"/>
              <a:t>Some text</a:t>
            </a:r>
          </a:p>
        </p:txBody>
      </p:sp>
    </p:spTree>
    <p:extLst>
      <p:ext uri="{BB962C8B-B14F-4D97-AF65-F5344CB8AC3E}">
        <p14:creationId xmlns:p14="http://schemas.microsoft.com/office/powerpoint/2010/main" val="314127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_blue">
    <p:bg>
      <p:bgPr>
        <a:solidFill>
          <a:schemeClr val="bg2"/>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CF4BE90E-4776-46B6-B5E1-6424E9A88BFE}"/>
              </a:ext>
            </a:extLst>
          </p:cNvPr>
          <p:cNvSpPr/>
          <p:nvPr userDrawn="1"/>
        </p:nvSpPr>
        <p:spPr>
          <a:xfrm rot="19708491" flipV="1">
            <a:off x="-1086534" y="1066154"/>
            <a:ext cx="8361850" cy="91984"/>
          </a:xfrm>
          <a:prstGeom prst="roundRect">
            <a:avLst/>
          </a:prstGeom>
          <a:solidFill>
            <a:schemeClr val="tx1">
              <a:alpha val="2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1957A03-19E3-4DF0-ADDF-A3AEB7D0A7D5}"/>
              </a:ext>
            </a:extLst>
          </p:cNvPr>
          <p:cNvSpPr/>
          <p:nvPr userDrawn="1"/>
        </p:nvSpPr>
        <p:spPr>
          <a:xfrm>
            <a:off x="3126014" y="382814"/>
            <a:ext cx="6092372" cy="609237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64A6FCB-A09C-4BE3-80C7-9C08CF244B95}"/>
              </a:ext>
            </a:extLst>
          </p:cNvPr>
          <p:cNvSpPr/>
          <p:nvPr userDrawn="1"/>
        </p:nvSpPr>
        <p:spPr>
          <a:xfrm>
            <a:off x="-869950" y="-869950"/>
            <a:ext cx="1739900" cy="1739900"/>
          </a:xfrm>
          <a:prstGeom prst="ellipse">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B4FCA85-6A61-44D4-BBD9-CC55A4648A79}"/>
              </a:ext>
            </a:extLst>
          </p:cNvPr>
          <p:cNvSpPr/>
          <p:nvPr userDrawn="1"/>
        </p:nvSpPr>
        <p:spPr>
          <a:xfrm>
            <a:off x="11322050" y="-869950"/>
            <a:ext cx="1739900" cy="1739900"/>
          </a:xfrm>
          <a:prstGeom prst="ellipse">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70C142-EF0A-4ED5-82F8-75E359C1A1AD}"/>
              </a:ext>
            </a:extLst>
          </p:cNvPr>
          <p:cNvSpPr/>
          <p:nvPr userDrawn="1"/>
        </p:nvSpPr>
        <p:spPr>
          <a:xfrm>
            <a:off x="11322050" y="5804932"/>
            <a:ext cx="1739900" cy="1739900"/>
          </a:xfrm>
          <a:prstGeom prst="ellipse">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D04D1B1-A2B0-416D-A984-CD86D0D44734}"/>
              </a:ext>
            </a:extLst>
          </p:cNvPr>
          <p:cNvSpPr/>
          <p:nvPr userDrawn="1"/>
        </p:nvSpPr>
        <p:spPr>
          <a:xfrm>
            <a:off x="-717550" y="5804932"/>
            <a:ext cx="1739900" cy="1739900"/>
          </a:xfrm>
          <a:prstGeom prst="ellipse">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4">
            <a:extLst>
              <a:ext uri="{FF2B5EF4-FFF2-40B4-BE49-F238E27FC236}">
                <a16:creationId xmlns:a16="http://schemas.microsoft.com/office/drawing/2014/main" id="{32097742-7617-4D26-B166-A3CB7060AB26}"/>
              </a:ext>
            </a:extLst>
          </p:cNvPr>
          <p:cNvSpPr>
            <a:spLocks noGrp="1"/>
          </p:cNvSpPr>
          <p:nvPr>
            <p:ph type="body" sz="quarter" idx="10" hasCustomPrompt="1"/>
          </p:nvPr>
        </p:nvSpPr>
        <p:spPr>
          <a:xfrm>
            <a:off x="3537631" y="1551134"/>
            <a:ext cx="5069340" cy="3938851"/>
          </a:xfrm>
        </p:spPr>
        <p:txBody>
          <a:bodyPr anchor="ctr">
            <a:noAutofit/>
          </a:bodyPr>
          <a:lstStyle>
            <a:lvl1pPr marL="0" indent="0" algn="ctr">
              <a:buNone/>
              <a:defRPr sz="6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break section</a:t>
            </a:r>
          </a:p>
        </p:txBody>
      </p:sp>
      <p:sp>
        <p:nvSpPr>
          <p:cNvPr id="16" name="Rectangle: Rounded Corners 15">
            <a:extLst>
              <a:ext uri="{FF2B5EF4-FFF2-40B4-BE49-F238E27FC236}">
                <a16:creationId xmlns:a16="http://schemas.microsoft.com/office/drawing/2014/main" id="{ACD60324-1E16-4A37-AA47-180DE931BC4A}"/>
              </a:ext>
            </a:extLst>
          </p:cNvPr>
          <p:cNvSpPr/>
          <p:nvPr userDrawn="1"/>
        </p:nvSpPr>
        <p:spPr>
          <a:xfrm rot="19708491" flipV="1">
            <a:off x="5293113" y="5934535"/>
            <a:ext cx="8361850" cy="91984"/>
          </a:xfrm>
          <a:prstGeom prst="roundRect">
            <a:avLst/>
          </a:prstGeom>
          <a:solidFill>
            <a:schemeClr val="tx1">
              <a:alpha val="2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5EA545B-8B7D-436E-BB07-EB4AC410E011}"/>
              </a:ext>
            </a:extLst>
          </p:cNvPr>
          <p:cNvSpPr/>
          <p:nvPr userDrawn="1"/>
        </p:nvSpPr>
        <p:spPr>
          <a:xfrm rot="19708491" flipV="1">
            <a:off x="302666" y="1541008"/>
            <a:ext cx="4945742" cy="56614"/>
          </a:xfrm>
          <a:prstGeom prst="roundRect">
            <a:avLst/>
          </a:prstGeom>
          <a:solidFill>
            <a:schemeClr val="tx1">
              <a:alpha val="2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C2C1561-AEAB-4F74-A26B-A33C114E06FD}"/>
              </a:ext>
            </a:extLst>
          </p:cNvPr>
          <p:cNvSpPr/>
          <p:nvPr userDrawn="1"/>
        </p:nvSpPr>
        <p:spPr>
          <a:xfrm rot="19708491" flipV="1">
            <a:off x="7426464" y="5431221"/>
            <a:ext cx="4945742" cy="56614"/>
          </a:xfrm>
          <a:prstGeom prst="roundRect">
            <a:avLst/>
          </a:prstGeom>
          <a:solidFill>
            <a:schemeClr val="tx1">
              <a:alpha val="2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87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_yellow">
    <p:bg>
      <p:bgPr>
        <a:solidFill>
          <a:schemeClr val="bg2"/>
        </a:solid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CF4BE90E-4776-46B6-B5E1-6424E9A88BFE}"/>
              </a:ext>
            </a:extLst>
          </p:cNvPr>
          <p:cNvSpPr/>
          <p:nvPr userDrawn="1"/>
        </p:nvSpPr>
        <p:spPr>
          <a:xfrm rot="19708491" flipV="1">
            <a:off x="-1086534" y="1066154"/>
            <a:ext cx="8361850" cy="91984"/>
          </a:xfrm>
          <a:prstGeom prst="roundRect">
            <a:avLst/>
          </a:prstGeom>
          <a:solidFill>
            <a:schemeClr val="accent4">
              <a:alpha val="2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1957A03-19E3-4DF0-ADDF-A3AEB7D0A7D5}"/>
              </a:ext>
            </a:extLst>
          </p:cNvPr>
          <p:cNvSpPr/>
          <p:nvPr userDrawn="1"/>
        </p:nvSpPr>
        <p:spPr>
          <a:xfrm>
            <a:off x="3126014" y="382814"/>
            <a:ext cx="6092372" cy="6092372"/>
          </a:xfrm>
          <a:prstGeom prst="ellipse">
            <a:avLst/>
          </a:prstGeom>
          <a:solidFill>
            <a:schemeClr val="accent4">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64A6FCB-A09C-4BE3-80C7-9C08CF244B95}"/>
              </a:ext>
            </a:extLst>
          </p:cNvPr>
          <p:cNvSpPr/>
          <p:nvPr userDrawn="1"/>
        </p:nvSpPr>
        <p:spPr>
          <a:xfrm>
            <a:off x="-869950" y="-869950"/>
            <a:ext cx="1739900" cy="1739900"/>
          </a:xfrm>
          <a:prstGeom prst="ellipse">
            <a:avLst/>
          </a:prstGeom>
          <a:solidFill>
            <a:schemeClr val="accent4">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B4FCA85-6A61-44D4-BBD9-CC55A4648A79}"/>
              </a:ext>
            </a:extLst>
          </p:cNvPr>
          <p:cNvSpPr/>
          <p:nvPr userDrawn="1"/>
        </p:nvSpPr>
        <p:spPr>
          <a:xfrm>
            <a:off x="11322050" y="-869950"/>
            <a:ext cx="1739900" cy="1739900"/>
          </a:xfrm>
          <a:prstGeom prst="ellipse">
            <a:avLst/>
          </a:prstGeom>
          <a:solidFill>
            <a:schemeClr val="accent4">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C70C142-EF0A-4ED5-82F8-75E359C1A1AD}"/>
              </a:ext>
            </a:extLst>
          </p:cNvPr>
          <p:cNvSpPr/>
          <p:nvPr userDrawn="1"/>
        </p:nvSpPr>
        <p:spPr>
          <a:xfrm>
            <a:off x="11322050" y="5804932"/>
            <a:ext cx="1739900" cy="1739900"/>
          </a:xfrm>
          <a:prstGeom prst="ellipse">
            <a:avLst/>
          </a:prstGeom>
          <a:solidFill>
            <a:schemeClr val="accent4">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D04D1B1-A2B0-416D-A984-CD86D0D44734}"/>
              </a:ext>
            </a:extLst>
          </p:cNvPr>
          <p:cNvSpPr/>
          <p:nvPr userDrawn="1"/>
        </p:nvSpPr>
        <p:spPr>
          <a:xfrm>
            <a:off x="-717550" y="5804932"/>
            <a:ext cx="1739900" cy="1739900"/>
          </a:xfrm>
          <a:prstGeom prst="ellipse">
            <a:avLst/>
          </a:prstGeom>
          <a:solidFill>
            <a:schemeClr val="accent4">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4">
            <a:extLst>
              <a:ext uri="{FF2B5EF4-FFF2-40B4-BE49-F238E27FC236}">
                <a16:creationId xmlns:a16="http://schemas.microsoft.com/office/drawing/2014/main" id="{32097742-7617-4D26-B166-A3CB7060AB26}"/>
              </a:ext>
            </a:extLst>
          </p:cNvPr>
          <p:cNvSpPr>
            <a:spLocks noGrp="1"/>
          </p:cNvSpPr>
          <p:nvPr>
            <p:ph type="body" sz="quarter" idx="10" hasCustomPrompt="1"/>
          </p:nvPr>
        </p:nvSpPr>
        <p:spPr>
          <a:xfrm>
            <a:off x="3537631" y="1551134"/>
            <a:ext cx="5069340" cy="3938851"/>
          </a:xfrm>
        </p:spPr>
        <p:txBody>
          <a:bodyPr anchor="ctr">
            <a:noAutofit/>
          </a:bodyPr>
          <a:lstStyle>
            <a:lvl1pPr marL="0" indent="0" algn="ctr">
              <a:buNone/>
              <a:defRPr sz="6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This is a break section</a:t>
            </a:r>
          </a:p>
        </p:txBody>
      </p:sp>
      <p:sp>
        <p:nvSpPr>
          <p:cNvPr id="16" name="Rectangle: Rounded Corners 15">
            <a:extLst>
              <a:ext uri="{FF2B5EF4-FFF2-40B4-BE49-F238E27FC236}">
                <a16:creationId xmlns:a16="http://schemas.microsoft.com/office/drawing/2014/main" id="{ACD60324-1E16-4A37-AA47-180DE931BC4A}"/>
              </a:ext>
            </a:extLst>
          </p:cNvPr>
          <p:cNvSpPr/>
          <p:nvPr userDrawn="1"/>
        </p:nvSpPr>
        <p:spPr>
          <a:xfrm rot="19708491" flipV="1">
            <a:off x="5293113" y="5934535"/>
            <a:ext cx="8361850" cy="91984"/>
          </a:xfrm>
          <a:prstGeom prst="roundRect">
            <a:avLst/>
          </a:prstGeom>
          <a:solidFill>
            <a:schemeClr val="accent4">
              <a:alpha val="2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5EA545B-8B7D-436E-BB07-EB4AC410E011}"/>
              </a:ext>
            </a:extLst>
          </p:cNvPr>
          <p:cNvSpPr/>
          <p:nvPr userDrawn="1"/>
        </p:nvSpPr>
        <p:spPr>
          <a:xfrm rot="19708491" flipV="1">
            <a:off x="302666" y="1541008"/>
            <a:ext cx="4945742" cy="56614"/>
          </a:xfrm>
          <a:prstGeom prst="roundRect">
            <a:avLst/>
          </a:prstGeom>
          <a:solidFill>
            <a:schemeClr val="accent4">
              <a:alpha val="2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C2C1561-AEAB-4F74-A26B-A33C114E06FD}"/>
              </a:ext>
            </a:extLst>
          </p:cNvPr>
          <p:cNvSpPr/>
          <p:nvPr userDrawn="1"/>
        </p:nvSpPr>
        <p:spPr>
          <a:xfrm rot="19708491" flipV="1">
            <a:off x="7426464" y="5431221"/>
            <a:ext cx="4945742" cy="56614"/>
          </a:xfrm>
          <a:prstGeom prst="roundRect">
            <a:avLst/>
          </a:prstGeom>
          <a:solidFill>
            <a:schemeClr val="accent4">
              <a:alpha val="28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38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Column_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
            <a:ext cx="11353800" cy="1690688"/>
          </a:xfrm>
        </p:spPr>
        <p:txBody>
          <a:bodyPr/>
          <a:lstStyle>
            <a:lvl1pPr>
              <a:defRPr/>
            </a:lvl1pPr>
          </a:lstStyle>
          <a:p>
            <a:r>
              <a:rPr lang="en-US" dirty="0"/>
              <a:t>Two column layout</a:t>
            </a:r>
          </a:p>
        </p:txBody>
      </p:sp>
      <p:sp>
        <p:nvSpPr>
          <p:cNvPr id="3" name="Content Placeholder 2"/>
          <p:cNvSpPr>
            <a:spLocks noGrp="1"/>
          </p:cNvSpPr>
          <p:nvPr>
            <p:ph sz="half" idx="1" hasCustomPrompt="1"/>
          </p:nvPr>
        </p:nvSpPr>
        <p:spPr>
          <a:xfrm>
            <a:off x="838200" y="1825625"/>
            <a:ext cx="5181600" cy="4351338"/>
          </a:xfrm>
        </p:spPr>
        <p:txBody>
          <a:bodyPr anchor="ctr">
            <a:normAutofit/>
          </a:bodyPr>
          <a:lstStyle>
            <a:lvl1pPr>
              <a:defRPr sz="1800"/>
            </a:lvl1pPr>
          </a:lstStyle>
          <a:p>
            <a:pPr lvl="0"/>
            <a:r>
              <a:rPr lang="en-US" dirty="0"/>
              <a:t>Use this for two column layouts</a:t>
            </a:r>
          </a:p>
        </p:txBody>
      </p:sp>
      <p:sp>
        <p:nvSpPr>
          <p:cNvPr id="4" name="Content Placeholder 3"/>
          <p:cNvSpPr>
            <a:spLocks noGrp="1"/>
          </p:cNvSpPr>
          <p:nvPr>
            <p:ph sz="half" idx="2"/>
          </p:nvPr>
        </p:nvSpPr>
        <p:spPr>
          <a:xfrm>
            <a:off x="6172200" y="1825625"/>
            <a:ext cx="5181600" cy="4351338"/>
          </a:xfrm>
        </p:spPr>
        <p:txBody>
          <a:bodyPr anchor="ctr">
            <a:normAutofit/>
          </a:bodyPr>
          <a:lstStyle>
            <a:lvl1pPr marL="0" indent="0">
              <a:buNone/>
              <a:defRPr sz="1800"/>
            </a:lvl1pPr>
          </a:lstStyle>
          <a:p>
            <a:pPr lvl="0"/>
            <a:endParaRPr lang="en-US" dirty="0"/>
          </a:p>
        </p:txBody>
      </p:sp>
      <p:sp>
        <p:nvSpPr>
          <p:cNvPr id="8" name="Rectangle 7">
            <a:extLst>
              <a:ext uri="{FF2B5EF4-FFF2-40B4-BE49-F238E27FC236}">
                <a16:creationId xmlns:a16="http://schemas.microsoft.com/office/drawing/2014/main" id="{A044F8C7-3D76-417A-8585-33622AC06861}"/>
              </a:ext>
            </a:extLst>
          </p:cNvPr>
          <p:cNvSpPr/>
          <p:nvPr userDrawn="1"/>
        </p:nvSpPr>
        <p:spPr>
          <a:xfrm>
            <a:off x="964358" y="326796"/>
            <a:ext cx="1463040" cy="95939"/>
          </a:xfrm>
          <a:prstGeom prst="rect">
            <a:avLst/>
          </a:prstGeom>
          <a:solidFill>
            <a:schemeClr val="bg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baseline="-25000" dirty="0"/>
          </a:p>
        </p:txBody>
      </p:sp>
      <p:sp>
        <p:nvSpPr>
          <p:cNvPr id="10" name="Rectangle 9">
            <a:extLst>
              <a:ext uri="{FF2B5EF4-FFF2-40B4-BE49-F238E27FC236}">
                <a16:creationId xmlns:a16="http://schemas.microsoft.com/office/drawing/2014/main" id="{1532F2E2-754C-4E18-AEB7-8E7C1ED9EB0D}"/>
              </a:ext>
            </a:extLst>
          </p:cNvPr>
          <p:cNvSpPr/>
          <p:nvPr userDrawn="1"/>
        </p:nvSpPr>
        <p:spPr>
          <a:xfrm>
            <a:off x="0" y="-1"/>
            <a:ext cx="838200" cy="1690687"/>
          </a:xfrm>
          <a:prstGeom prst="rect">
            <a:avLst/>
          </a:prstGeom>
          <a:solidFill>
            <a:schemeClr val="tx1"/>
          </a:solidFill>
        </p:spPr>
        <p:txBody>
          <a:bodyPr vert="horz" lIns="91440" tIns="45720" rIns="91440" bIns="45720" rtlCol="0" anchor="ctr">
            <a:normAutofit/>
          </a:bodyPr>
          <a:lstStyle/>
          <a:p>
            <a:pPr lvl="0" defTabSz="914400">
              <a:lnSpc>
                <a:spcPct val="90000"/>
              </a:lnSpc>
              <a:spcBef>
                <a:spcPct val="0"/>
              </a:spcBef>
              <a:buNone/>
            </a:pPr>
            <a:endParaRPr lang="en-US" sz="4400" dirty="0">
              <a:solidFill>
                <a:schemeClr val="bg1"/>
              </a:solidFill>
              <a:latin typeface="+mj-lt"/>
              <a:ea typeface="+mj-ea"/>
              <a:cs typeface="+mj-cs"/>
            </a:endParaRPr>
          </a:p>
        </p:txBody>
      </p:sp>
      <p:sp>
        <p:nvSpPr>
          <p:cNvPr id="15" name="Oval 14">
            <a:extLst>
              <a:ext uri="{FF2B5EF4-FFF2-40B4-BE49-F238E27FC236}">
                <a16:creationId xmlns:a16="http://schemas.microsoft.com/office/drawing/2014/main" id="{ACA18A99-D9B4-4744-9A4B-CE584A8C31E5}"/>
              </a:ext>
            </a:extLst>
          </p:cNvPr>
          <p:cNvSpPr/>
          <p:nvPr userDrawn="1"/>
        </p:nvSpPr>
        <p:spPr>
          <a:xfrm>
            <a:off x="11702716" y="2238002"/>
            <a:ext cx="3398337" cy="3398337"/>
          </a:xfrm>
          <a:prstGeom prst="ellipse">
            <a:avLst/>
          </a:prstGeom>
          <a:solidFill>
            <a:srgbClr val="ED7D31">
              <a:alpha val="2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52653E5D-E652-42B9-89C8-85D277F73D77}"/>
              </a:ext>
            </a:extLst>
          </p:cNvPr>
          <p:cNvSpPr/>
          <p:nvPr userDrawn="1"/>
        </p:nvSpPr>
        <p:spPr>
          <a:xfrm>
            <a:off x="11506200" y="2261564"/>
            <a:ext cx="3398337" cy="3398337"/>
          </a:xfrm>
          <a:prstGeom prst="ellipse">
            <a:avLst/>
          </a:prstGeom>
          <a:solidFill>
            <a:srgbClr val="ED7D31">
              <a:alpha val="2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525BD307-E25D-497A-A25E-77C1D67302E2}"/>
              </a:ext>
            </a:extLst>
          </p:cNvPr>
          <p:cNvSpPr/>
          <p:nvPr userDrawn="1"/>
        </p:nvSpPr>
        <p:spPr>
          <a:xfrm>
            <a:off x="-2684083" y="2214440"/>
            <a:ext cx="3398337" cy="3398337"/>
          </a:xfrm>
          <a:prstGeom prst="ellipse">
            <a:avLst/>
          </a:prstGeom>
          <a:solidFill>
            <a:srgbClr val="ED7D31">
              <a:alpha val="2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FA035FB-CEE8-471D-AE48-3A742218C412}"/>
              </a:ext>
            </a:extLst>
          </p:cNvPr>
          <p:cNvSpPr/>
          <p:nvPr userDrawn="1"/>
        </p:nvSpPr>
        <p:spPr>
          <a:xfrm>
            <a:off x="-2880599" y="2238002"/>
            <a:ext cx="3398337" cy="3398337"/>
          </a:xfrm>
          <a:prstGeom prst="ellipse">
            <a:avLst/>
          </a:prstGeom>
          <a:solidFill>
            <a:srgbClr val="ED7D31">
              <a:alpha val="20000"/>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F6E0A08-C731-4E63-9777-7BE96D4C9F5B}"/>
              </a:ext>
            </a:extLst>
          </p:cNvPr>
          <p:cNvSpPr/>
          <p:nvPr userDrawn="1"/>
        </p:nvSpPr>
        <p:spPr>
          <a:xfrm>
            <a:off x="0" y="6417425"/>
            <a:ext cx="12192000" cy="4405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03EA7FAB-6FA1-46E7-8B48-507522161A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48682" y="6476073"/>
            <a:ext cx="1210235" cy="338972"/>
          </a:xfrm>
          <a:prstGeom prst="rect">
            <a:avLst/>
          </a:prstGeom>
        </p:spPr>
      </p:pic>
      <p:sp>
        <p:nvSpPr>
          <p:cNvPr id="23" name="Rectangle 22">
            <a:extLst>
              <a:ext uri="{FF2B5EF4-FFF2-40B4-BE49-F238E27FC236}">
                <a16:creationId xmlns:a16="http://schemas.microsoft.com/office/drawing/2014/main" id="{92203D66-673A-430E-A793-C01AA561182E}"/>
              </a:ext>
            </a:extLst>
          </p:cNvPr>
          <p:cNvSpPr/>
          <p:nvPr userDrawn="1"/>
        </p:nvSpPr>
        <p:spPr>
          <a:xfrm>
            <a:off x="0" y="6637712"/>
            <a:ext cx="10463213"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C753CB3-6B4D-47F7-B09A-A1D1F2DCCD30}"/>
              </a:ext>
            </a:extLst>
          </p:cNvPr>
          <p:cNvSpPr/>
          <p:nvPr userDrawn="1"/>
        </p:nvSpPr>
        <p:spPr>
          <a:xfrm>
            <a:off x="10463213" y="6597968"/>
            <a:ext cx="121920" cy="1219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7493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7.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0.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066" y="1"/>
            <a:ext cx="11378934" cy="1690688"/>
          </a:xfrm>
          <a:prstGeom prst="rect">
            <a:avLst/>
          </a:prstGeom>
          <a:solidFill>
            <a:schemeClr val="tx1"/>
          </a:solidFill>
        </p:spPr>
        <p:txBody>
          <a:bodyPr vert="horz" lIns="91440" tIns="45720" rIns="91440" bIns="45720" rtlCol="0" anchor="ctr">
            <a:normAutofit/>
          </a:bodyPr>
          <a:lstStyle/>
          <a:p>
            <a:r>
              <a:rPr lang="en-US" dirty="0"/>
              <a:t>Body slide </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First talking point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151913"/>
      </p:ext>
    </p:extLst>
  </p:cSld>
  <p:clrMap bg1="lt1" tx1="dk1" bg2="lt2" tx2="dk2" accent1="accent1" accent2="accent2" accent3="accent3" accent4="accent4" accent5="accent5" accent6="accent6" hlink="hlink" folHlink="folHlink"/>
  <p:sldLayoutIdLst>
    <p:sldLayoutId id="2147483691" r:id="rId1"/>
    <p:sldLayoutId id="2147483694" r:id="rId2"/>
    <p:sldLayoutId id="2147483698" r:id="rId3"/>
    <p:sldLayoutId id="2147483697" r:id="rId4"/>
    <p:sldLayoutId id="2147483699" r:id="rId5"/>
    <p:sldLayoutId id="2147483704" r:id="rId6"/>
    <p:sldLayoutId id="2147483695" r:id="rId7"/>
    <p:sldLayoutId id="2147483700" r:id="rId8"/>
    <p:sldLayoutId id="2147483688" r:id="rId9"/>
    <p:sldLayoutId id="2147483696" r:id="rId10"/>
    <p:sldLayoutId id="2147483702" r:id="rId11"/>
    <p:sldLayoutId id="2147483701" r:id="rId12"/>
    <p:sldLayoutId id="2147483703" r:id="rId13"/>
    <p:sldLayoutId id="2147483693" r:id="rId14"/>
    <p:sldLayoutId id="2147483685" r:id="rId1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197069" y="210316"/>
            <a:ext cx="11776841" cy="94056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rPr dirty="0"/>
              <a:t>Title Text</a:t>
            </a:r>
          </a:p>
        </p:txBody>
      </p:sp>
      <p:sp>
        <p:nvSpPr>
          <p:cNvPr id="6" name="Shape 6"/>
          <p:cNvSpPr>
            <a:spLocks noGrp="1"/>
          </p:cNvSpPr>
          <p:nvPr>
            <p:ph type="body" idx="1"/>
          </p:nvPr>
        </p:nvSpPr>
        <p:spPr>
          <a:xfrm>
            <a:off x="197069" y="1355834"/>
            <a:ext cx="11776841" cy="4635063"/>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096278" y="6153769"/>
            <a:ext cx="1982308" cy="564958"/>
          </a:xfrm>
          <a:prstGeom prst="rect">
            <a:avLst/>
          </a:prstGeom>
        </p:spPr>
      </p:pic>
      <p:cxnSp>
        <p:nvCxnSpPr>
          <p:cNvPr id="8" name="Straight Connector 7"/>
          <p:cNvCxnSpPr/>
          <p:nvPr userDrawn="1"/>
        </p:nvCxnSpPr>
        <p:spPr>
          <a:xfrm>
            <a:off x="0" y="6443331"/>
            <a:ext cx="10010554" cy="0"/>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5897" y="6140101"/>
            <a:ext cx="596060" cy="596060"/>
          </a:xfrm>
          <a:prstGeom prst="rect">
            <a:avLst/>
          </a:prstGeom>
        </p:spPr>
      </p:pic>
    </p:spTree>
    <p:extLst>
      <p:ext uri="{BB962C8B-B14F-4D97-AF65-F5344CB8AC3E}">
        <p14:creationId xmlns:p14="http://schemas.microsoft.com/office/powerpoint/2010/main" val="150181145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F5597"/>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9pPr>
    </p:titleStyle>
    <p:bodyStyle>
      <a:lvl1pPr marL="0" marR="0" indent="0" algn="l" defTabSz="914400" rtl="0" latinLnBrk="0">
        <a:lnSpc>
          <a:spcPct val="90000"/>
        </a:lnSpc>
        <a:spcBef>
          <a:spcPts val="1000"/>
        </a:spcBef>
        <a:spcAft>
          <a:spcPts val="0"/>
        </a:spcAft>
        <a:buClrTx/>
        <a:buSzTx/>
        <a:buFontTx/>
        <a:buNone/>
        <a:tabLst/>
        <a:defRPr sz="2000" b="1" i="0" u="none" strike="noStrike" cap="none" spc="0" baseline="0">
          <a:ln>
            <a:noFill/>
          </a:ln>
          <a:solidFill>
            <a:srgbClr val="000000"/>
          </a:solidFill>
          <a:uFillTx/>
          <a:latin typeface="+mn-lt"/>
          <a:ea typeface="+mn-ea"/>
          <a:cs typeface="+mn-cs"/>
          <a:sym typeface="Arial"/>
        </a:defRPr>
      </a:lvl1pPr>
      <a:lvl2pPr marL="647700" marR="0" indent="-190500" algn="l" defTabSz="914400" rtl="0" latinLnBrk="0">
        <a:lnSpc>
          <a:spcPct val="90000"/>
        </a:lnSpc>
        <a:spcBef>
          <a:spcPts val="1000"/>
        </a:spcBef>
        <a:spcAft>
          <a:spcPts val="0"/>
        </a:spcAft>
        <a:buClr>
          <a:srgbClr val="F0522C"/>
        </a:buClr>
        <a:buSzPct val="100000"/>
        <a:buFontTx/>
        <a:buChar char="•"/>
        <a:tabLst/>
        <a:defRPr sz="2000" b="0" i="0" u="none" strike="noStrike" cap="none" spc="0" baseline="0">
          <a:ln>
            <a:noFill/>
          </a:ln>
          <a:solidFill>
            <a:srgbClr val="000000"/>
          </a:solidFill>
          <a:uFillTx/>
          <a:latin typeface="+mn-lt"/>
          <a:ea typeface="+mn-ea"/>
          <a:cs typeface="+mn-cs"/>
          <a:sym typeface="Arial"/>
        </a:defRPr>
      </a:lvl2pPr>
      <a:lvl3pPr marL="1143000" marR="0" indent="-228600" algn="l" defTabSz="914400" rtl="0" latinLnBrk="0">
        <a:lnSpc>
          <a:spcPct val="90000"/>
        </a:lnSpc>
        <a:spcBef>
          <a:spcPts val="1000"/>
        </a:spcBef>
        <a:spcAft>
          <a:spcPts val="0"/>
        </a:spcAft>
        <a:buClrTx/>
        <a:buSzPct val="100000"/>
        <a:buFont typeface="Courier New" panose="02070309020205020404" pitchFamily="49" charset="0"/>
        <a:buChar char="o"/>
        <a:tabLst/>
        <a:defRPr sz="1800" b="0" i="0" u="none" strike="noStrike" cap="none" spc="0" baseline="0">
          <a:ln>
            <a:noFill/>
          </a:ln>
          <a:solidFill>
            <a:srgbClr val="000000"/>
          </a:solidFill>
          <a:uFillTx/>
          <a:latin typeface="+mn-lt"/>
          <a:ea typeface="+mn-ea"/>
          <a:cs typeface="+mn-cs"/>
          <a:sym typeface="Arial"/>
        </a:defRPr>
      </a:lvl3pPr>
      <a:lvl4pPr marL="1625600" marR="0" indent="-254000" algn="l" defTabSz="914400" rtl="0" latinLnBrk="0">
        <a:lnSpc>
          <a:spcPct val="90000"/>
        </a:lnSpc>
        <a:spcBef>
          <a:spcPts val="1000"/>
        </a:spcBef>
        <a:spcAft>
          <a:spcPts val="0"/>
        </a:spcAft>
        <a:buClrTx/>
        <a:buSzPct val="100000"/>
        <a:buFont typeface="Wingdings" panose="05000000000000000000" pitchFamily="2" charset="2"/>
        <a:buChar char="§"/>
        <a:tabLst/>
        <a:defRPr sz="1800" b="0" i="0" u="none" strike="noStrike" cap="none" spc="0" baseline="0">
          <a:ln>
            <a:noFill/>
          </a:ln>
          <a:solidFill>
            <a:srgbClr val="000000"/>
          </a:solidFill>
          <a:uFillTx/>
          <a:latin typeface="+mn-lt"/>
          <a:ea typeface="+mn-ea"/>
          <a:cs typeface="+mn-cs"/>
          <a:sym typeface="Arial"/>
        </a:defRPr>
      </a:lvl4pPr>
      <a:lvl5pPr marL="2082800" marR="0" indent="-254000" algn="l" defTabSz="914400" rtl="0" latinLnBrk="0">
        <a:lnSpc>
          <a:spcPct val="90000"/>
        </a:lnSpc>
        <a:spcBef>
          <a:spcPts val="1000"/>
        </a:spcBef>
        <a:spcAft>
          <a:spcPts val="0"/>
        </a:spcAft>
        <a:buClrTx/>
        <a:buSzPct val="100000"/>
        <a:buFontTx/>
        <a:buChar char="•"/>
        <a:tabLst/>
        <a:defRPr sz="1800" b="0" i="0" u="none" strike="noStrike" cap="none" spc="0" baseline="0">
          <a:ln>
            <a:noFill/>
          </a:ln>
          <a:solidFill>
            <a:srgbClr val="000000"/>
          </a:solidFill>
          <a:uFillTx/>
          <a:latin typeface="+mn-lt"/>
          <a:ea typeface="+mn-ea"/>
          <a:cs typeface="+mn-cs"/>
          <a:sym typeface="Arial"/>
        </a:defRPr>
      </a:lvl5pPr>
      <a:lvl6pPr marL="2540000" marR="0" indent="-254000" algn="l" defTabSz="914400" rtl="0" latinLnBrk="0">
        <a:lnSpc>
          <a:spcPct val="90000"/>
        </a:lnSpc>
        <a:spcBef>
          <a:spcPts val="1000"/>
        </a:spcBef>
        <a:spcAft>
          <a:spcPts val="0"/>
        </a:spcAft>
        <a:buClrTx/>
        <a:buSzPct val="100000"/>
        <a:buFontTx/>
        <a:buChar char="•"/>
        <a:tabLst/>
        <a:defRPr sz="2000" b="0" i="1" u="none" strike="noStrike" cap="none" spc="0" baseline="0">
          <a:ln>
            <a:noFill/>
          </a:ln>
          <a:solidFill>
            <a:srgbClr val="000000"/>
          </a:solidFill>
          <a:uFillTx/>
          <a:latin typeface="+mn-lt"/>
          <a:ea typeface="+mn-ea"/>
          <a:cs typeface="+mn-cs"/>
          <a:sym typeface="Arial"/>
        </a:defRPr>
      </a:lvl6pPr>
      <a:lvl7pPr marL="2997200" marR="0" indent="-254000" algn="l" defTabSz="914400" rtl="0" latinLnBrk="0">
        <a:lnSpc>
          <a:spcPct val="90000"/>
        </a:lnSpc>
        <a:spcBef>
          <a:spcPts val="1000"/>
        </a:spcBef>
        <a:spcAft>
          <a:spcPts val="0"/>
        </a:spcAft>
        <a:buClrTx/>
        <a:buSzPct val="100000"/>
        <a:buFontTx/>
        <a:buChar char="•"/>
        <a:tabLst/>
        <a:defRPr sz="2000" b="0" i="1" u="none" strike="noStrike" cap="none" spc="0" baseline="0">
          <a:ln>
            <a:noFill/>
          </a:ln>
          <a:solidFill>
            <a:srgbClr val="000000"/>
          </a:solidFill>
          <a:uFillTx/>
          <a:latin typeface="+mn-lt"/>
          <a:ea typeface="+mn-ea"/>
          <a:cs typeface="+mn-cs"/>
          <a:sym typeface="Arial"/>
        </a:defRPr>
      </a:lvl7pPr>
      <a:lvl8pPr marL="3454400" marR="0" indent="-254000" algn="l" defTabSz="914400" rtl="0" latinLnBrk="0">
        <a:lnSpc>
          <a:spcPct val="90000"/>
        </a:lnSpc>
        <a:spcBef>
          <a:spcPts val="1000"/>
        </a:spcBef>
        <a:spcAft>
          <a:spcPts val="0"/>
        </a:spcAft>
        <a:buClrTx/>
        <a:buSzPct val="100000"/>
        <a:buFontTx/>
        <a:buChar char="•"/>
        <a:tabLst/>
        <a:defRPr sz="2000" b="0" i="1" u="none" strike="noStrike" cap="none" spc="0" baseline="0">
          <a:ln>
            <a:noFill/>
          </a:ln>
          <a:solidFill>
            <a:srgbClr val="000000"/>
          </a:solidFill>
          <a:uFillTx/>
          <a:latin typeface="+mn-lt"/>
          <a:ea typeface="+mn-ea"/>
          <a:cs typeface="+mn-cs"/>
          <a:sym typeface="Arial"/>
        </a:defRPr>
      </a:lvl8pPr>
      <a:lvl9pPr marL="3911600" marR="0" indent="-254000" algn="l" defTabSz="914400" rtl="0" latinLnBrk="0">
        <a:lnSpc>
          <a:spcPct val="90000"/>
        </a:lnSpc>
        <a:spcBef>
          <a:spcPts val="1000"/>
        </a:spcBef>
        <a:spcAft>
          <a:spcPts val="0"/>
        </a:spcAft>
        <a:buClrTx/>
        <a:buSzPct val="100000"/>
        <a:buFontTx/>
        <a:buChar char="•"/>
        <a:tabLst/>
        <a:defRPr sz="2000" b="0" i="1" u="none" strike="noStrike" cap="none" spc="0" baseline="0">
          <a:ln>
            <a:noFill/>
          </a:ln>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197069" y="210316"/>
            <a:ext cx="10830911" cy="94056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rPr dirty="0"/>
              <a:t>Title Text</a:t>
            </a:r>
          </a:p>
        </p:txBody>
      </p:sp>
      <p:sp>
        <p:nvSpPr>
          <p:cNvPr id="6" name="Shape 6"/>
          <p:cNvSpPr>
            <a:spLocks noGrp="1"/>
          </p:cNvSpPr>
          <p:nvPr>
            <p:ph type="body" idx="1"/>
          </p:nvPr>
        </p:nvSpPr>
        <p:spPr>
          <a:xfrm>
            <a:off x="197069" y="1355834"/>
            <a:ext cx="11776841" cy="4635063"/>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6278" y="6153769"/>
            <a:ext cx="1982308" cy="564958"/>
          </a:xfrm>
          <a:prstGeom prst="rect">
            <a:avLst/>
          </a:prstGeom>
        </p:spPr>
      </p:pic>
      <p:cxnSp>
        <p:nvCxnSpPr>
          <p:cNvPr id="8" name="Straight Connector 7"/>
          <p:cNvCxnSpPr/>
          <p:nvPr userDrawn="1"/>
        </p:nvCxnSpPr>
        <p:spPr>
          <a:xfrm>
            <a:off x="0" y="6443331"/>
            <a:ext cx="10010554" cy="0"/>
          </a:xfrm>
          <a:prstGeom prst="line">
            <a:avLst/>
          </a:prstGeom>
          <a:ln w="38100">
            <a:solidFill>
              <a:srgbClr val="F2F2F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75897" y="6124878"/>
            <a:ext cx="622738" cy="622738"/>
          </a:xfrm>
          <a:prstGeom prst="rect">
            <a:avLst/>
          </a:prstGeom>
        </p:spPr>
      </p:pic>
    </p:spTree>
    <p:extLst>
      <p:ext uri="{BB962C8B-B14F-4D97-AF65-F5344CB8AC3E}">
        <p14:creationId xmlns:p14="http://schemas.microsoft.com/office/powerpoint/2010/main" val="55976120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2F5597"/>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404040"/>
          </a:solidFill>
          <a:uFillTx/>
          <a:latin typeface="+mn-lt"/>
          <a:ea typeface="+mn-ea"/>
          <a:cs typeface="+mn-cs"/>
          <a:sym typeface="Arial"/>
        </a:defRPr>
      </a:lvl9pPr>
    </p:titleStyle>
    <p:bodyStyle>
      <a:lvl1pPr marL="0" marR="0" indent="0" algn="l" defTabSz="914400" rtl="0" latinLnBrk="0">
        <a:lnSpc>
          <a:spcPct val="90000"/>
        </a:lnSpc>
        <a:spcBef>
          <a:spcPts val="1000"/>
        </a:spcBef>
        <a:spcAft>
          <a:spcPts val="0"/>
        </a:spcAft>
        <a:buClrTx/>
        <a:buSzTx/>
        <a:buFontTx/>
        <a:buNone/>
        <a:tabLst/>
        <a:defRPr sz="2000" b="1" i="0" u="none" strike="noStrike" cap="none" spc="0" baseline="0">
          <a:ln>
            <a:noFill/>
          </a:ln>
          <a:solidFill>
            <a:srgbClr val="000000"/>
          </a:solidFill>
          <a:uFillTx/>
          <a:latin typeface="+mn-lt"/>
          <a:ea typeface="+mn-ea"/>
          <a:cs typeface="+mn-cs"/>
          <a:sym typeface="Arial"/>
        </a:defRPr>
      </a:lvl1pPr>
      <a:lvl2pPr marL="647700" marR="0" indent="-190500" algn="l" defTabSz="914400" rtl="0" latinLnBrk="0">
        <a:lnSpc>
          <a:spcPct val="90000"/>
        </a:lnSpc>
        <a:spcBef>
          <a:spcPts val="1000"/>
        </a:spcBef>
        <a:spcAft>
          <a:spcPts val="0"/>
        </a:spcAft>
        <a:buClr>
          <a:srgbClr val="F0522C"/>
        </a:buClr>
        <a:buSzPct val="100000"/>
        <a:buFontTx/>
        <a:buChar char="•"/>
        <a:tabLst/>
        <a:defRPr sz="2000" b="0" i="0" u="none" strike="noStrike" cap="none" spc="0" baseline="0">
          <a:ln>
            <a:noFill/>
          </a:ln>
          <a:solidFill>
            <a:srgbClr val="000000"/>
          </a:solidFill>
          <a:uFillTx/>
          <a:latin typeface="+mn-lt"/>
          <a:ea typeface="+mn-ea"/>
          <a:cs typeface="+mn-cs"/>
          <a:sym typeface="Arial"/>
        </a:defRPr>
      </a:lvl2pPr>
      <a:lvl3pPr marL="1143000" marR="0" indent="-228600" algn="l" defTabSz="914400" rtl="0" latinLnBrk="0">
        <a:lnSpc>
          <a:spcPct val="90000"/>
        </a:lnSpc>
        <a:spcBef>
          <a:spcPts val="1000"/>
        </a:spcBef>
        <a:spcAft>
          <a:spcPts val="0"/>
        </a:spcAft>
        <a:buClrTx/>
        <a:buSzPct val="100000"/>
        <a:buFont typeface="Courier New" panose="02070309020205020404" pitchFamily="49" charset="0"/>
        <a:buChar char="o"/>
        <a:tabLst/>
        <a:defRPr sz="1800" b="0" i="0" u="none" strike="noStrike" cap="none" spc="0" baseline="0">
          <a:ln>
            <a:noFill/>
          </a:ln>
          <a:solidFill>
            <a:srgbClr val="000000"/>
          </a:solidFill>
          <a:uFillTx/>
          <a:latin typeface="+mn-lt"/>
          <a:ea typeface="+mn-ea"/>
          <a:cs typeface="+mn-cs"/>
          <a:sym typeface="Arial"/>
        </a:defRPr>
      </a:lvl3pPr>
      <a:lvl4pPr marL="1625600" marR="0" indent="-254000" algn="l" defTabSz="914400" rtl="0" latinLnBrk="0">
        <a:lnSpc>
          <a:spcPct val="90000"/>
        </a:lnSpc>
        <a:spcBef>
          <a:spcPts val="1000"/>
        </a:spcBef>
        <a:spcAft>
          <a:spcPts val="0"/>
        </a:spcAft>
        <a:buClrTx/>
        <a:buSzPct val="100000"/>
        <a:buFont typeface="Wingdings" panose="05000000000000000000" pitchFamily="2" charset="2"/>
        <a:buChar char="§"/>
        <a:tabLst/>
        <a:defRPr sz="1800" b="0" i="0" u="none" strike="noStrike" cap="none" spc="0" baseline="0">
          <a:ln>
            <a:noFill/>
          </a:ln>
          <a:solidFill>
            <a:srgbClr val="000000"/>
          </a:solidFill>
          <a:uFillTx/>
          <a:latin typeface="+mn-lt"/>
          <a:ea typeface="+mn-ea"/>
          <a:cs typeface="+mn-cs"/>
          <a:sym typeface="Arial"/>
        </a:defRPr>
      </a:lvl4pPr>
      <a:lvl5pPr marL="2082800" marR="0" indent="-254000" algn="l" defTabSz="914400" rtl="0" latinLnBrk="0">
        <a:lnSpc>
          <a:spcPct val="90000"/>
        </a:lnSpc>
        <a:spcBef>
          <a:spcPts val="1000"/>
        </a:spcBef>
        <a:spcAft>
          <a:spcPts val="0"/>
        </a:spcAft>
        <a:buClrTx/>
        <a:buSzPct val="100000"/>
        <a:buFontTx/>
        <a:buChar char="•"/>
        <a:tabLst/>
        <a:defRPr sz="1800" b="0" i="0" u="none" strike="noStrike" cap="none" spc="0" baseline="0">
          <a:ln>
            <a:noFill/>
          </a:ln>
          <a:solidFill>
            <a:srgbClr val="000000"/>
          </a:solidFill>
          <a:uFillTx/>
          <a:latin typeface="+mn-lt"/>
          <a:ea typeface="+mn-ea"/>
          <a:cs typeface="+mn-cs"/>
          <a:sym typeface="Arial"/>
        </a:defRPr>
      </a:lvl5pPr>
      <a:lvl6pPr marL="2540000" marR="0" indent="-254000" algn="l" defTabSz="914400" rtl="0" latinLnBrk="0">
        <a:lnSpc>
          <a:spcPct val="90000"/>
        </a:lnSpc>
        <a:spcBef>
          <a:spcPts val="1000"/>
        </a:spcBef>
        <a:spcAft>
          <a:spcPts val="0"/>
        </a:spcAft>
        <a:buClrTx/>
        <a:buSzPct val="100000"/>
        <a:buFontTx/>
        <a:buChar char="•"/>
        <a:tabLst/>
        <a:defRPr sz="2000" b="0" i="1" u="none" strike="noStrike" cap="none" spc="0" baseline="0">
          <a:ln>
            <a:noFill/>
          </a:ln>
          <a:solidFill>
            <a:srgbClr val="000000"/>
          </a:solidFill>
          <a:uFillTx/>
          <a:latin typeface="+mn-lt"/>
          <a:ea typeface="+mn-ea"/>
          <a:cs typeface="+mn-cs"/>
          <a:sym typeface="Arial"/>
        </a:defRPr>
      </a:lvl6pPr>
      <a:lvl7pPr marL="2997200" marR="0" indent="-254000" algn="l" defTabSz="914400" rtl="0" latinLnBrk="0">
        <a:lnSpc>
          <a:spcPct val="90000"/>
        </a:lnSpc>
        <a:spcBef>
          <a:spcPts val="1000"/>
        </a:spcBef>
        <a:spcAft>
          <a:spcPts val="0"/>
        </a:spcAft>
        <a:buClrTx/>
        <a:buSzPct val="100000"/>
        <a:buFontTx/>
        <a:buChar char="•"/>
        <a:tabLst/>
        <a:defRPr sz="2000" b="0" i="1" u="none" strike="noStrike" cap="none" spc="0" baseline="0">
          <a:ln>
            <a:noFill/>
          </a:ln>
          <a:solidFill>
            <a:srgbClr val="000000"/>
          </a:solidFill>
          <a:uFillTx/>
          <a:latin typeface="+mn-lt"/>
          <a:ea typeface="+mn-ea"/>
          <a:cs typeface="+mn-cs"/>
          <a:sym typeface="Arial"/>
        </a:defRPr>
      </a:lvl7pPr>
      <a:lvl8pPr marL="3454400" marR="0" indent="-254000" algn="l" defTabSz="914400" rtl="0" latinLnBrk="0">
        <a:lnSpc>
          <a:spcPct val="90000"/>
        </a:lnSpc>
        <a:spcBef>
          <a:spcPts val="1000"/>
        </a:spcBef>
        <a:spcAft>
          <a:spcPts val="0"/>
        </a:spcAft>
        <a:buClrTx/>
        <a:buSzPct val="100000"/>
        <a:buFontTx/>
        <a:buChar char="•"/>
        <a:tabLst/>
        <a:defRPr sz="2000" b="0" i="1" u="none" strike="noStrike" cap="none" spc="0" baseline="0">
          <a:ln>
            <a:noFill/>
          </a:ln>
          <a:solidFill>
            <a:srgbClr val="000000"/>
          </a:solidFill>
          <a:uFillTx/>
          <a:latin typeface="+mn-lt"/>
          <a:ea typeface="+mn-ea"/>
          <a:cs typeface="+mn-cs"/>
          <a:sym typeface="Arial"/>
        </a:defRPr>
      </a:lvl8pPr>
      <a:lvl9pPr marL="3911600" marR="0" indent="-254000" algn="l" defTabSz="914400" rtl="0" latinLnBrk="0">
        <a:lnSpc>
          <a:spcPct val="90000"/>
        </a:lnSpc>
        <a:spcBef>
          <a:spcPts val="1000"/>
        </a:spcBef>
        <a:spcAft>
          <a:spcPts val="0"/>
        </a:spcAft>
        <a:buClrTx/>
        <a:buSzPct val="100000"/>
        <a:buFontTx/>
        <a:buChar char="•"/>
        <a:tabLst/>
        <a:defRPr sz="2000" b="0" i="1" u="none" strike="noStrike" cap="none" spc="0" baseline="0">
          <a:ln>
            <a:noFill/>
          </a:ln>
          <a:solidFill>
            <a:srgbClr val="000000"/>
          </a:solidFill>
          <a:uFillTx/>
          <a:latin typeface="+mn-lt"/>
          <a:ea typeface="+mn-ea"/>
          <a:cs typeface="+mn-cs"/>
          <a:sym typeface="Arial"/>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3CEDDB-4C9C-4718-AAF9-56092BBAA037}"/>
              </a:ext>
            </a:extLst>
          </p:cNvPr>
          <p:cNvSpPr/>
          <p:nvPr userDrawn="1"/>
        </p:nvSpPr>
        <p:spPr bwMode="auto">
          <a:xfrm>
            <a:off x="0" y="0"/>
            <a:ext cx="12192000" cy="6130638"/>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vert="horz" wrap="square" lIns="76200" tIns="38100" rIns="76200" bIns="38100" numCol="1" rtlCol="0" anchor="t" anchorCtr="0" compatLnSpc="1">
            <a:prstTxWarp prst="textNoShape">
              <a:avLst/>
            </a:prstTxWarp>
          </a:bodyPr>
          <a:lstStyle/>
          <a:p>
            <a:pPr algn="ctr"/>
            <a:endParaRPr lang="en-US" sz="1500" dirty="0"/>
          </a:p>
        </p:txBody>
      </p:sp>
      <p:pic>
        <p:nvPicPr>
          <p:cNvPr id="3" name="Picture 2" descr="A close up of a sign&#10;&#10;Description automatically generated">
            <a:extLst>
              <a:ext uri="{FF2B5EF4-FFF2-40B4-BE49-F238E27FC236}">
                <a16:creationId xmlns:a16="http://schemas.microsoft.com/office/drawing/2014/main" id="{26085A17-691D-4ED1-B1FE-B5FE6544CDEC}"/>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571500" y="6287135"/>
            <a:ext cx="825501" cy="379731"/>
          </a:xfrm>
          <a:prstGeom prst="rect">
            <a:avLst/>
          </a:prstGeom>
        </p:spPr>
      </p:pic>
      <p:sp>
        <p:nvSpPr>
          <p:cNvPr id="4" name="Slide Number Placeholder 3">
            <a:extLst>
              <a:ext uri="{FF2B5EF4-FFF2-40B4-BE49-F238E27FC236}">
                <a16:creationId xmlns:a16="http://schemas.microsoft.com/office/drawing/2014/main" id="{B65164CC-A8C1-4CE0-BEA7-C14DB8FE3D04}"/>
              </a:ext>
            </a:extLst>
          </p:cNvPr>
          <p:cNvSpPr>
            <a:spLocks noGrp="1"/>
          </p:cNvSpPr>
          <p:nvPr>
            <p:ph type="sldNum" sz="quarter" idx="4"/>
          </p:nvPr>
        </p:nvSpPr>
        <p:spPr>
          <a:xfrm>
            <a:off x="11239500" y="6286500"/>
            <a:ext cx="381000" cy="381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lstStyle>
            <a:lvl1pPr algn="ctr">
              <a:defRPr sz="1000">
                <a:solidFill>
                  <a:schemeClr val="bg1"/>
                </a:solidFill>
              </a:defRPr>
            </a:lvl1pPr>
          </a:lstStyle>
          <a:p>
            <a:fld id="{E97B2643-4BC2-4B31-BCA2-7AE69F3534FC}" type="slidenum">
              <a:rPr lang="en-US" smtClean="0"/>
              <a:pPr/>
              <a:t>‹#›</a:t>
            </a:fld>
            <a:endParaRPr lang="en-US"/>
          </a:p>
        </p:txBody>
      </p:sp>
      <p:sp>
        <p:nvSpPr>
          <p:cNvPr id="6" name="Footer Placeholder 5">
            <a:extLst>
              <a:ext uri="{FF2B5EF4-FFF2-40B4-BE49-F238E27FC236}">
                <a16:creationId xmlns:a16="http://schemas.microsoft.com/office/drawing/2014/main" id="{E52150D9-BA99-41AF-85C4-088766547041}"/>
              </a:ext>
            </a:extLst>
          </p:cNvPr>
          <p:cNvSpPr>
            <a:spLocks noGrp="1"/>
          </p:cNvSpPr>
          <p:nvPr>
            <p:ph type="ftr" sz="quarter" idx="3"/>
          </p:nvPr>
        </p:nvSpPr>
        <p:spPr>
          <a:xfrm>
            <a:off x="4038865" y="6294438"/>
            <a:ext cx="4114271" cy="365125"/>
          </a:xfrm>
          <a:prstGeom prst="rect">
            <a:avLst/>
          </a:prstGeom>
        </p:spPr>
        <p:txBody>
          <a:bodyPr vert="horz" lIns="91440" tIns="45720" rIns="91440" bIns="45720" rtlCol="0" anchor="ctr"/>
          <a:lstStyle>
            <a:lvl1pPr algn="ctr">
              <a:defRPr sz="1000">
                <a:solidFill>
                  <a:schemeClr val="tx2"/>
                </a:solidFill>
              </a:defRPr>
            </a:lvl1pPr>
          </a:lstStyle>
          <a:p>
            <a:r>
              <a:rPr lang="en-US" dirty="0"/>
              <a:t>Copyright © 2020, PDF Association</a:t>
            </a:r>
          </a:p>
        </p:txBody>
      </p:sp>
      <p:sp>
        <p:nvSpPr>
          <p:cNvPr id="8" name="Text Placeholder 7">
            <a:extLst>
              <a:ext uri="{FF2B5EF4-FFF2-40B4-BE49-F238E27FC236}">
                <a16:creationId xmlns:a16="http://schemas.microsoft.com/office/drawing/2014/main" id="{2215FBCE-D636-4765-B9D6-851E80AA9A23}"/>
              </a:ext>
            </a:extLst>
          </p:cNvPr>
          <p:cNvSpPr>
            <a:spLocks noGrp="1"/>
          </p:cNvSpPr>
          <p:nvPr>
            <p:ph type="body" idx="1"/>
          </p:nvPr>
        </p:nvSpPr>
        <p:spPr>
          <a:xfrm>
            <a:off x="571500" y="1711959"/>
            <a:ext cx="11049000" cy="387858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Rectangle 4">
            <a:extLst>
              <a:ext uri="{FF2B5EF4-FFF2-40B4-BE49-F238E27FC236}">
                <a16:creationId xmlns:a16="http://schemas.microsoft.com/office/drawing/2014/main" id="{809E44B1-679C-48BC-965B-F25C03A1CB14}"/>
              </a:ext>
            </a:extLst>
          </p:cNvPr>
          <p:cNvSpPr/>
          <p:nvPr userDrawn="1"/>
        </p:nvSpPr>
        <p:spPr bwMode="auto">
          <a:xfrm>
            <a:off x="571500" y="570228"/>
            <a:ext cx="698500" cy="6985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76200" tIns="38100" rIns="76200" bIns="38100" numCol="1" rtlCol="0" anchor="t" anchorCtr="0" compatLnSpc="1">
            <a:prstTxWarp prst="textNoShape">
              <a:avLst/>
            </a:prstTxWarp>
          </a:bodyPr>
          <a:lstStyle/>
          <a:p>
            <a:pPr algn="ctr"/>
            <a:endParaRPr lang="en-US" sz="1500"/>
          </a:p>
        </p:txBody>
      </p:sp>
      <p:sp>
        <p:nvSpPr>
          <p:cNvPr id="11" name="Rectangle 10">
            <a:extLst>
              <a:ext uri="{FF2B5EF4-FFF2-40B4-BE49-F238E27FC236}">
                <a16:creationId xmlns:a16="http://schemas.microsoft.com/office/drawing/2014/main" id="{42FC5FC7-B49E-4A4A-9B55-52CC54329634}"/>
              </a:ext>
            </a:extLst>
          </p:cNvPr>
          <p:cNvSpPr/>
          <p:nvPr userDrawn="1"/>
        </p:nvSpPr>
        <p:spPr bwMode="auto">
          <a:xfrm>
            <a:off x="1270000" y="570228"/>
            <a:ext cx="7535393" cy="698500"/>
          </a:xfrm>
          <a:prstGeom prst="rect">
            <a:avLst/>
          </a:prstGeom>
          <a:ln>
            <a:headEnd/>
            <a:tailEnd/>
          </a:ln>
        </p:spPr>
        <p:style>
          <a:lnRef idx="1">
            <a:schemeClr val="dk1"/>
          </a:lnRef>
          <a:fillRef idx="3">
            <a:schemeClr val="dk1"/>
          </a:fillRef>
          <a:effectRef idx="2">
            <a:schemeClr val="dk1"/>
          </a:effectRef>
          <a:fontRef idx="minor">
            <a:schemeClr val="lt1"/>
          </a:fontRef>
        </p:style>
        <p:txBody>
          <a:bodyPr vert="horz" wrap="square" lIns="76200" tIns="38100" rIns="76200" bIns="38100" numCol="1" rtlCol="0" anchor="t" anchorCtr="0" compatLnSpc="1">
            <a:prstTxWarp prst="textNoShape">
              <a:avLst/>
            </a:prstTxWarp>
          </a:bodyPr>
          <a:lstStyle/>
          <a:p>
            <a:pPr algn="ctr"/>
            <a:endParaRPr lang="en-US" sz="1500"/>
          </a:p>
        </p:txBody>
      </p:sp>
      <p:sp>
        <p:nvSpPr>
          <p:cNvPr id="10" name="Title Placeholder 9" hidden="1">
            <a:extLst>
              <a:ext uri="{FF2B5EF4-FFF2-40B4-BE49-F238E27FC236}">
                <a16:creationId xmlns:a16="http://schemas.microsoft.com/office/drawing/2014/main" id="{4AC38AD4-1EC1-4EC9-976B-B5277B49AD4B}"/>
              </a:ext>
            </a:extLst>
          </p:cNvPr>
          <p:cNvSpPr>
            <a:spLocks noGrp="1"/>
          </p:cNvSpPr>
          <p:nvPr>
            <p:ph type="title"/>
          </p:nvPr>
        </p:nvSpPr>
        <p:spPr>
          <a:xfrm>
            <a:off x="1269999" y="571500"/>
            <a:ext cx="10350500" cy="695959"/>
          </a:xfrm>
          <a:prstGeom prst="rect">
            <a:avLst/>
          </a:prstGeom>
        </p:spPr>
        <p:txBody>
          <a:bodyPr vert="horz" lIns="91440" tIns="45720" rIns="91440" bIns="45720" rtlCol="0" anchor="ctr">
            <a:normAutofit/>
          </a:bodyPr>
          <a:lstStyle/>
          <a:p>
            <a:r>
              <a:rPr lang="de-DE"/>
              <a:t>Mastertitelformat bearbeiten</a:t>
            </a:r>
            <a:endParaRPr lang="en-US" dirty="0"/>
          </a:p>
        </p:txBody>
      </p:sp>
      <p:pic>
        <p:nvPicPr>
          <p:cNvPr id="13" name="Grafik 12" descr="Ein Bild, das Objekt, Damestein, Mann enthält.&#10;&#10;Automatisch generierte Beschreibung">
            <a:extLst>
              <a:ext uri="{FF2B5EF4-FFF2-40B4-BE49-F238E27FC236}">
                <a16:creationId xmlns:a16="http://schemas.microsoft.com/office/drawing/2014/main" id="{D702A228-A292-4575-8AEC-B81F60BD823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805393" y="570228"/>
            <a:ext cx="2815107" cy="703777"/>
          </a:xfrm>
          <a:prstGeom prst="rect">
            <a:avLst/>
          </a:prstGeom>
        </p:spPr>
      </p:pic>
    </p:spTree>
    <p:extLst>
      <p:ext uri="{BB962C8B-B14F-4D97-AF65-F5344CB8AC3E}">
        <p14:creationId xmlns:p14="http://schemas.microsoft.com/office/powerpoint/2010/main" val="218313203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hf hdr="0" dt="0"/>
  <p:txStyles>
    <p:titleStyle>
      <a:lvl1pPr algn="l" defTabSz="1219151" rtl="0" eaLnBrk="1" latinLnBrk="0" hangingPunct="1">
        <a:spcBef>
          <a:spcPct val="0"/>
        </a:spcBef>
        <a:buNone/>
        <a:defRPr sz="4500" kern="1200">
          <a:solidFill>
            <a:schemeClr val="bg1"/>
          </a:solidFill>
          <a:latin typeface="+mj-lt"/>
          <a:ea typeface="+mj-ea"/>
          <a:cs typeface="+mj-cs"/>
        </a:defRPr>
      </a:lvl1pPr>
    </p:titleStyle>
    <p:bodyStyle>
      <a:lvl1pPr marL="380985" indent="-228591" algn="l" defTabSz="1219151" rtl="0" eaLnBrk="1" latinLnBrk="0" hangingPunct="1">
        <a:spcBef>
          <a:spcPts val="1000"/>
        </a:spcBef>
        <a:buClr>
          <a:schemeClr val="accent1"/>
        </a:buClr>
        <a:buFont typeface="Wingdings" panose="05000000000000000000" pitchFamily="2" charset="2"/>
        <a:buChar char="§"/>
        <a:defRPr sz="2667" kern="1200">
          <a:solidFill>
            <a:schemeClr val="tx2"/>
          </a:solidFill>
          <a:latin typeface="+mn-lt"/>
          <a:ea typeface="+mn-ea"/>
          <a:cs typeface="+mn-cs"/>
        </a:defRPr>
      </a:lvl1pPr>
      <a:lvl2pPr marL="615132" indent="-227533" algn="l" defTabSz="1219151" rtl="0" eaLnBrk="1" latinLnBrk="0" hangingPunct="1">
        <a:spcBef>
          <a:spcPts val="1000"/>
        </a:spcBef>
        <a:buClr>
          <a:schemeClr val="accent2"/>
        </a:buClr>
        <a:buFont typeface="Wingdings" panose="05000000000000000000" pitchFamily="2" charset="2"/>
        <a:buChar char="§"/>
        <a:defRPr sz="2333" kern="1200">
          <a:solidFill>
            <a:schemeClr val="tx2"/>
          </a:solidFill>
          <a:latin typeface="+mn-lt"/>
          <a:ea typeface="+mn-ea"/>
          <a:cs typeface="+mn-cs"/>
        </a:defRPr>
      </a:lvl2pPr>
      <a:lvl3pPr marL="859861" indent="-227533" algn="l" defTabSz="1219151" rtl="0" eaLnBrk="1" latinLnBrk="0" hangingPunct="1">
        <a:spcBef>
          <a:spcPts val="1000"/>
        </a:spcBef>
        <a:buClr>
          <a:schemeClr val="accent3"/>
        </a:buClr>
        <a:buFont typeface="Wingdings" panose="05000000000000000000" pitchFamily="2" charset="2"/>
        <a:buChar char="§"/>
        <a:defRPr sz="1667" kern="1200">
          <a:solidFill>
            <a:schemeClr val="tx2"/>
          </a:solidFill>
          <a:latin typeface="+mn-lt"/>
          <a:ea typeface="+mn-ea"/>
          <a:cs typeface="+mn-cs"/>
        </a:defRPr>
      </a:lvl3pPr>
      <a:lvl4pPr marL="1094009" indent="-227533" algn="l" defTabSz="1219151" rtl="0" eaLnBrk="1" latinLnBrk="0" hangingPunct="1">
        <a:spcBef>
          <a:spcPts val="1000"/>
        </a:spcBef>
        <a:buClr>
          <a:schemeClr val="accent4"/>
        </a:buClr>
        <a:buFont typeface="Wingdings" panose="05000000000000000000" pitchFamily="2" charset="2"/>
        <a:buChar char="§"/>
        <a:defRPr sz="1333" kern="1200">
          <a:solidFill>
            <a:schemeClr val="tx2"/>
          </a:solidFill>
          <a:latin typeface="+mn-lt"/>
          <a:ea typeface="+mn-ea"/>
          <a:cs typeface="+mn-cs"/>
        </a:defRPr>
      </a:lvl4pPr>
      <a:lvl5pPr marL="1338738" indent="-227533" algn="l" defTabSz="1219151" rtl="0" eaLnBrk="1" latinLnBrk="0" hangingPunct="1">
        <a:spcBef>
          <a:spcPts val="1000"/>
        </a:spcBef>
        <a:buClr>
          <a:schemeClr val="tx2"/>
        </a:buClr>
        <a:buFont typeface="Wingdings" panose="05000000000000000000" pitchFamily="2" charset="2"/>
        <a:buChar char="§"/>
        <a:defRPr sz="1333" kern="1200">
          <a:solidFill>
            <a:schemeClr val="tx2"/>
          </a:solidFill>
          <a:latin typeface="+mn-lt"/>
          <a:ea typeface="+mn-ea"/>
          <a:cs typeface="+mn-cs"/>
        </a:defRPr>
      </a:lvl5pPr>
      <a:lvl6pPr marL="3352666"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42"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17"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93" indent="-304788" algn="l" defTabSz="1219151"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51" rtl="0" eaLnBrk="1" latinLnBrk="0" hangingPunct="1">
        <a:defRPr sz="2400" kern="1200">
          <a:solidFill>
            <a:schemeClr val="tx1"/>
          </a:solidFill>
          <a:latin typeface="+mn-lt"/>
          <a:ea typeface="+mn-ea"/>
          <a:cs typeface="+mn-cs"/>
        </a:defRPr>
      </a:lvl1pPr>
      <a:lvl2pPr marL="609576" algn="l" defTabSz="1219151" rtl="0" eaLnBrk="1" latinLnBrk="0" hangingPunct="1">
        <a:defRPr sz="2400" kern="1200">
          <a:solidFill>
            <a:schemeClr val="tx1"/>
          </a:solidFill>
          <a:latin typeface="+mn-lt"/>
          <a:ea typeface="+mn-ea"/>
          <a:cs typeface="+mn-cs"/>
        </a:defRPr>
      </a:lvl2pPr>
      <a:lvl3pPr marL="1219151" algn="l" defTabSz="1219151" rtl="0" eaLnBrk="1" latinLnBrk="0" hangingPunct="1">
        <a:defRPr sz="2400" kern="1200">
          <a:solidFill>
            <a:schemeClr val="tx1"/>
          </a:solidFill>
          <a:latin typeface="+mn-lt"/>
          <a:ea typeface="+mn-ea"/>
          <a:cs typeface="+mn-cs"/>
        </a:defRPr>
      </a:lvl3pPr>
      <a:lvl4pPr marL="1828727" algn="l" defTabSz="1219151" rtl="0" eaLnBrk="1" latinLnBrk="0" hangingPunct="1">
        <a:defRPr sz="2400" kern="1200">
          <a:solidFill>
            <a:schemeClr val="tx1"/>
          </a:solidFill>
          <a:latin typeface="+mn-lt"/>
          <a:ea typeface="+mn-ea"/>
          <a:cs typeface="+mn-cs"/>
        </a:defRPr>
      </a:lvl4pPr>
      <a:lvl5pPr marL="2438302" algn="l" defTabSz="1219151" rtl="0" eaLnBrk="1" latinLnBrk="0" hangingPunct="1">
        <a:defRPr sz="2400" kern="1200">
          <a:solidFill>
            <a:schemeClr val="tx1"/>
          </a:solidFill>
          <a:latin typeface="+mn-lt"/>
          <a:ea typeface="+mn-ea"/>
          <a:cs typeface="+mn-cs"/>
        </a:defRPr>
      </a:lvl5pPr>
      <a:lvl6pPr marL="3047878" algn="l" defTabSz="1219151" rtl="0" eaLnBrk="1" latinLnBrk="0" hangingPunct="1">
        <a:defRPr sz="2400" kern="1200">
          <a:solidFill>
            <a:schemeClr val="tx1"/>
          </a:solidFill>
          <a:latin typeface="+mn-lt"/>
          <a:ea typeface="+mn-ea"/>
          <a:cs typeface="+mn-cs"/>
        </a:defRPr>
      </a:lvl6pPr>
      <a:lvl7pPr marL="3657454" algn="l" defTabSz="1219151" rtl="0" eaLnBrk="1" latinLnBrk="0" hangingPunct="1">
        <a:defRPr sz="2400" kern="1200">
          <a:solidFill>
            <a:schemeClr val="tx1"/>
          </a:solidFill>
          <a:latin typeface="+mn-lt"/>
          <a:ea typeface="+mn-ea"/>
          <a:cs typeface="+mn-cs"/>
        </a:defRPr>
      </a:lvl7pPr>
      <a:lvl8pPr marL="4267029" algn="l" defTabSz="1219151" rtl="0" eaLnBrk="1" latinLnBrk="0" hangingPunct="1">
        <a:defRPr sz="2400" kern="1200">
          <a:solidFill>
            <a:schemeClr val="tx1"/>
          </a:solidFill>
          <a:latin typeface="+mn-lt"/>
          <a:ea typeface="+mn-ea"/>
          <a:cs typeface="+mn-cs"/>
        </a:defRPr>
      </a:lvl8pPr>
      <a:lvl9pPr marL="4876605" algn="l" defTabSz="121915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www.datalogics.com/"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gif"/></Relationships>
</file>

<file path=ppt/slides/_rels/slide3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364C69E-BF05-413D-B693-52B2751FCA47}"/>
              </a:ext>
            </a:extLst>
          </p:cNvPr>
          <p:cNvSpPr>
            <a:spLocks noGrp="1"/>
          </p:cNvSpPr>
          <p:nvPr>
            <p:ph type="title"/>
          </p:nvPr>
        </p:nvSpPr>
        <p:spPr/>
        <p:txBody>
          <a:bodyPr/>
          <a:lstStyle/>
          <a:p>
            <a:r>
              <a:rPr lang="en-US"/>
              <a:t>PDFs as an Aggregate</a:t>
            </a:r>
            <a:endParaRPr lang="en-US" dirty="0"/>
          </a:p>
        </p:txBody>
      </p:sp>
      <p:sp>
        <p:nvSpPr>
          <p:cNvPr id="15" name="Text Placeholder 14">
            <a:extLst>
              <a:ext uri="{FF2B5EF4-FFF2-40B4-BE49-F238E27FC236}">
                <a16:creationId xmlns:a16="http://schemas.microsoft.com/office/drawing/2014/main" id="{38A6C363-0643-4487-80D8-48F5B4781D42}"/>
              </a:ext>
            </a:extLst>
          </p:cNvPr>
          <p:cNvSpPr>
            <a:spLocks noGrp="1"/>
          </p:cNvSpPr>
          <p:nvPr>
            <p:ph type="body" sz="quarter" idx="11"/>
          </p:nvPr>
        </p:nvSpPr>
        <p:spPr/>
        <p:txBody>
          <a:bodyPr/>
          <a:lstStyle/>
          <a:p>
            <a:r>
              <a:rPr lang="en-US"/>
              <a:t>What can thousands of PDFs tell us?</a:t>
            </a:r>
            <a:endParaRPr lang="en-US" dirty="0"/>
          </a:p>
        </p:txBody>
      </p:sp>
      <p:pic>
        <p:nvPicPr>
          <p:cNvPr id="1030" name="Picture 6" descr="OSSGA urging government to change its policy to allow new aggregate  operations - constructconnect.com">
            <a:extLst>
              <a:ext uri="{FF2B5EF4-FFF2-40B4-BE49-F238E27FC236}">
                <a16:creationId xmlns:a16="http://schemas.microsoft.com/office/drawing/2014/main" id="{C2A113D9-9AE7-43FD-9C32-93BA5C88D595}"/>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22488" b="2248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52691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7E9FA7-B366-43EE-B671-A52377CB752E}"/>
              </a:ext>
            </a:extLst>
          </p:cNvPr>
          <p:cNvSpPr>
            <a:spLocks noGrp="1"/>
          </p:cNvSpPr>
          <p:nvPr>
            <p:ph type="body" sz="quarter" idx="10"/>
          </p:nvPr>
        </p:nvSpPr>
        <p:spPr/>
        <p:txBody>
          <a:bodyPr/>
          <a:lstStyle/>
          <a:p>
            <a:r>
              <a:rPr lang="en-US" dirty="0"/>
              <a:t>PDF/A versions</a:t>
            </a:r>
          </a:p>
        </p:txBody>
      </p:sp>
      <p:sp>
        <p:nvSpPr>
          <p:cNvPr id="3" name="Text Placeholder 2">
            <a:extLst>
              <a:ext uri="{FF2B5EF4-FFF2-40B4-BE49-F238E27FC236}">
                <a16:creationId xmlns:a16="http://schemas.microsoft.com/office/drawing/2014/main" id="{D5E2C39A-2110-4821-998E-07FFE269F7DA}"/>
              </a:ext>
            </a:extLst>
          </p:cNvPr>
          <p:cNvSpPr>
            <a:spLocks noGrp="1"/>
          </p:cNvSpPr>
          <p:nvPr>
            <p:ph type="body" sz="quarter" idx="11"/>
          </p:nvPr>
        </p:nvSpPr>
        <p:spPr/>
        <p:txBody>
          <a:bodyPr/>
          <a:lstStyle/>
          <a:p>
            <a:r>
              <a:rPr lang="en-US" dirty="0"/>
              <a:t>SELECT </a:t>
            </a:r>
            <a:r>
              <a:rPr lang="en-US" dirty="0" err="1"/>
              <a:t>pdfaid_part</a:t>
            </a:r>
            <a:r>
              <a:rPr lang="en-US" dirty="0"/>
              <a:t>, </a:t>
            </a:r>
            <a:r>
              <a:rPr lang="en-US" dirty="0" err="1"/>
              <a:t>pdfaid_conformance</a:t>
            </a:r>
            <a:r>
              <a:rPr lang="en-US" dirty="0"/>
              <a:t>, count(*) as tally from XMPIDs where </a:t>
            </a:r>
            <a:r>
              <a:rPr lang="en-US" dirty="0" err="1"/>
              <a:t>pdfaid_part</a:t>
            </a:r>
            <a:r>
              <a:rPr lang="en-US" dirty="0"/>
              <a:t> is not null group by </a:t>
            </a:r>
            <a:r>
              <a:rPr lang="en-US" dirty="0" err="1"/>
              <a:t>pdfaid_part</a:t>
            </a:r>
            <a:r>
              <a:rPr lang="en-US" dirty="0"/>
              <a:t>, </a:t>
            </a:r>
            <a:r>
              <a:rPr lang="en-US" dirty="0" err="1"/>
              <a:t>pdfaid_conformance</a:t>
            </a:r>
            <a:endParaRPr lang="en-US" dirty="0"/>
          </a:p>
        </p:txBody>
      </p:sp>
    </p:spTree>
    <p:extLst>
      <p:ext uri="{BB962C8B-B14F-4D97-AF65-F5344CB8AC3E}">
        <p14:creationId xmlns:p14="http://schemas.microsoft.com/office/powerpoint/2010/main" val="663778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6A32832-D52E-4AA9-BAA3-6C4D7861DAE4}"/>
              </a:ext>
            </a:extLst>
          </p:cNvPr>
          <p:cNvGraphicFramePr>
            <a:graphicFrameLocks/>
          </p:cNvGraphicFramePr>
          <p:nvPr>
            <p:extLst>
              <p:ext uri="{D42A27DB-BD31-4B8C-83A1-F6EECF244321}">
                <p14:modId xmlns:p14="http://schemas.microsoft.com/office/powerpoint/2010/main" val="3138921489"/>
              </p:ext>
            </p:extLst>
          </p:nvPr>
        </p:nvGraphicFramePr>
        <p:xfrm>
          <a:off x="481806" y="1425864"/>
          <a:ext cx="4725194" cy="36414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A77434A5-3C48-47B7-8204-7599EDC6A7F6}"/>
              </a:ext>
            </a:extLst>
          </p:cNvPr>
          <p:cNvGraphicFramePr>
            <a:graphicFrameLocks/>
          </p:cNvGraphicFramePr>
          <p:nvPr>
            <p:extLst>
              <p:ext uri="{D42A27DB-BD31-4B8C-83A1-F6EECF244321}">
                <p14:modId xmlns:p14="http://schemas.microsoft.com/office/powerpoint/2010/main" val="3757670886"/>
              </p:ext>
            </p:extLst>
          </p:nvPr>
        </p:nvGraphicFramePr>
        <p:xfrm>
          <a:off x="6668294" y="1425864"/>
          <a:ext cx="4926806" cy="3819236"/>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FF367709-EB98-4A4D-9110-CA37CCE98F41}"/>
              </a:ext>
            </a:extLst>
          </p:cNvPr>
          <p:cNvSpPr txBox="1">
            <a:spLocks/>
          </p:cNvSpPr>
          <p:nvPr/>
        </p:nvSpPr>
        <p:spPr>
          <a:xfrm>
            <a:off x="241300" y="304801"/>
            <a:ext cx="11353800" cy="1690688"/>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b="1" dirty="0"/>
              <a:t>PDF/A Versions</a:t>
            </a:r>
          </a:p>
        </p:txBody>
      </p:sp>
    </p:spTree>
    <p:extLst>
      <p:ext uri="{BB962C8B-B14F-4D97-AF65-F5344CB8AC3E}">
        <p14:creationId xmlns:p14="http://schemas.microsoft.com/office/powerpoint/2010/main" val="58921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406EEB-3242-4770-86D1-EBE67406E667}"/>
              </a:ext>
            </a:extLst>
          </p:cNvPr>
          <p:cNvSpPr>
            <a:spLocks noGrp="1"/>
          </p:cNvSpPr>
          <p:nvPr>
            <p:ph type="body" sz="quarter" idx="10"/>
          </p:nvPr>
        </p:nvSpPr>
        <p:spPr/>
        <p:txBody>
          <a:bodyPr/>
          <a:lstStyle/>
          <a:p>
            <a:r>
              <a:rPr lang="en-US" dirty="0"/>
              <a:t>PDF Producers</a:t>
            </a:r>
          </a:p>
        </p:txBody>
      </p:sp>
    </p:spTree>
    <p:extLst>
      <p:ext uri="{BB962C8B-B14F-4D97-AF65-F5344CB8AC3E}">
        <p14:creationId xmlns:p14="http://schemas.microsoft.com/office/powerpoint/2010/main" val="308844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DA5891-16B1-42ED-ABC1-CFF6762ADE99}"/>
              </a:ext>
            </a:extLst>
          </p:cNvPr>
          <p:cNvSpPr>
            <a:spLocks noGrp="1"/>
          </p:cNvSpPr>
          <p:nvPr>
            <p:ph type="body" sz="quarter" idx="10"/>
          </p:nvPr>
        </p:nvSpPr>
        <p:spPr/>
        <p:txBody>
          <a:bodyPr/>
          <a:lstStyle/>
          <a:p>
            <a:r>
              <a:rPr lang="en-US" sz="4400" dirty="0"/>
              <a:t>SELECT PRODUCER, count(*) as tally from DOCINFO GROUP by PRODUCER ORDER by tally DESC LIMIT 25</a:t>
            </a:r>
          </a:p>
        </p:txBody>
      </p:sp>
    </p:spTree>
    <p:extLst>
      <p:ext uri="{BB962C8B-B14F-4D97-AF65-F5344CB8AC3E}">
        <p14:creationId xmlns:p14="http://schemas.microsoft.com/office/powerpoint/2010/main" val="2197023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EC549750-608B-4A5C-8E91-527C7CCC55AE}"/>
              </a:ext>
            </a:extLst>
          </p:cNvPr>
          <p:cNvGraphicFramePr>
            <a:graphicFrameLocks noGrp="1"/>
          </p:cNvGraphicFramePr>
          <p:nvPr>
            <p:ph sz="half" idx="1"/>
            <p:extLst>
              <p:ext uri="{D42A27DB-BD31-4B8C-83A1-F6EECF244321}">
                <p14:modId xmlns:p14="http://schemas.microsoft.com/office/powerpoint/2010/main" val="2191881311"/>
              </p:ext>
            </p:extLst>
          </p:nvPr>
        </p:nvGraphicFramePr>
        <p:xfrm>
          <a:off x="330200" y="1206500"/>
          <a:ext cx="5689600" cy="4970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5">
            <a:extLst>
              <a:ext uri="{FF2B5EF4-FFF2-40B4-BE49-F238E27FC236}">
                <a16:creationId xmlns:a16="http://schemas.microsoft.com/office/drawing/2014/main" id="{19234496-8878-44D5-BFA5-EBFB37ACD2FC}"/>
              </a:ext>
            </a:extLst>
          </p:cNvPr>
          <p:cNvGraphicFramePr>
            <a:graphicFrameLocks/>
          </p:cNvGraphicFramePr>
          <p:nvPr>
            <p:extLst>
              <p:ext uri="{D42A27DB-BD31-4B8C-83A1-F6EECF244321}">
                <p14:modId xmlns:p14="http://schemas.microsoft.com/office/powerpoint/2010/main" val="1904689546"/>
              </p:ext>
            </p:extLst>
          </p:nvPr>
        </p:nvGraphicFramePr>
        <p:xfrm>
          <a:off x="6502400" y="998536"/>
          <a:ext cx="5600700" cy="49704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0327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D1B7-858C-4BC1-A2ED-66AEB94C3EA5}"/>
              </a:ext>
            </a:extLst>
          </p:cNvPr>
          <p:cNvSpPr>
            <a:spLocks noGrp="1"/>
          </p:cNvSpPr>
          <p:nvPr>
            <p:ph type="title"/>
          </p:nvPr>
        </p:nvSpPr>
        <p:spPr/>
        <p:txBody>
          <a:bodyPr/>
          <a:lstStyle/>
          <a:p>
            <a:r>
              <a:rPr lang="en-US" dirty="0"/>
              <a:t>More Methodology: Detecting errors in PDFs</a:t>
            </a:r>
          </a:p>
        </p:txBody>
      </p:sp>
      <p:sp>
        <p:nvSpPr>
          <p:cNvPr id="4" name="Content Placeholder 3">
            <a:extLst>
              <a:ext uri="{FF2B5EF4-FFF2-40B4-BE49-F238E27FC236}">
                <a16:creationId xmlns:a16="http://schemas.microsoft.com/office/drawing/2014/main" id="{97A5E6DD-365E-4C02-BF7D-77EA6706559C}"/>
              </a:ext>
            </a:extLst>
          </p:cNvPr>
          <p:cNvSpPr>
            <a:spLocks noGrp="1"/>
          </p:cNvSpPr>
          <p:nvPr>
            <p:ph sz="half" idx="10"/>
          </p:nvPr>
        </p:nvSpPr>
        <p:spPr>
          <a:xfrm>
            <a:off x="817382" y="1872180"/>
            <a:ext cx="10552983" cy="3428689"/>
          </a:xfrm>
        </p:spPr>
        <p:txBody>
          <a:bodyPr>
            <a:normAutofit/>
          </a:bodyPr>
          <a:lstStyle/>
          <a:p>
            <a:r>
              <a:rPr lang="en-US" dirty="0"/>
              <a:t>Why detecting errors is important and useful?</a:t>
            </a:r>
          </a:p>
          <a:p>
            <a:pPr lvl="1"/>
            <a:r>
              <a:rPr lang="en-US" dirty="0"/>
              <a:t>Addressing errors helps other PDF consumers down the line.</a:t>
            </a:r>
          </a:p>
          <a:p>
            <a:pPr lvl="1"/>
            <a:r>
              <a:rPr lang="en-US" dirty="0"/>
              <a:t>Reduces frustration and time loss trying to fix PDF documents.</a:t>
            </a:r>
          </a:p>
          <a:p>
            <a:r>
              <a:rPr lang="en-US" dirty="0"/>
              <a:t>APDFL has several APIs for reading information from a PDF…</a:t>
            </a:r>
          </a:p>
          <a:p>
            <a:pPr lvl="1"/>
            <a:r>
              <a:rPr lang="en-US" dirty="0"/>
              <a:t>Call them all, log the exceptions in the database, along with the function that triggered the exception, and the </a:t>
            </a:r>
            <a:r>
              <a:rPr lang="en-US" dirty="0" err="1"/>
              <a:t>objectID</a:t>
            </a:r>
            <a:r>
              <a:rPr lang="en-US" dirty="0"/>
              <a:t> of the function parameter in the database.</a:t>
            </a:r>
          </a:p>
          <a:p>
            <a:pPr marL="457200" lvl="1" indent="0">
              <a:buNone/>
            </a:pPr>
            <a:endParaRPr lang="en-US" dirty="0"/>
          </a:p>
          <a:p>
            <a:endParaRPr lang="en-US" dirty="0"/>
          </a:p>
        </p:txBody>
      </p:sp>
    </p:spTree>
    <p:extLst>
      <p:ext uri="{BB962C8B-B14F-4D97-AF65-F5344CB8AC3E}">
        <p14:creationId xmlns:p14="http://schemas.microsoft.com/office/powerpoint/2010/main" val="133520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F4CC-1358-4FCE-8F33-8E8D23E1CC49}"/>
              </a:ext>
            </a:extLst>
          </p:cNvPr>
          <p:cNvSpPr>
            <a:spLocks noGrp="1"/>
          </p:cNvSpPr>
          <p:nvPr>
            <p:ph type="title"/>
          </p:nvPr>
        </p:nvSpPr>
        <p:spPr/>
        <p:txBody>
          <a:bodyPr/>
          <a:lstStyle/>
          <a:p>
            <a:r>
              <a:rPr lang="en-US" dirty="0"/>
              <a:t>Most Common Errors</a:t>
            </a:r>
          </a:p>
        </p:txBody>
      </p:sp>
      <p:sp>
        <p:nvSpPr>
          <p:cNvPr id="3" name="Content Placeholder 2">
            <a:extLst>
              <a:ext uri="{FF2B5EF4-FFF2-40B4-BE49-F238E27FC236}">
                <a16:creationId xmlns:a16="http://schemas.microsoft.com/office/drawing/2014/main" id="{B7492865-9922-4529-8558-AC94681EE25E}"/>
              </a:ext>
            </a:extLst>
          </p:cNvPr>
          <p:cNvSpPr>
            <a:spLocks noGrp="1"/>
          </p:cNvSpPr>
          <p:nvPr>
            <p:ph sz="half" idx="1"/>
          </p:nvPr>
        </p:nvSpPr>
        <p:spPr>
          <a:xfrm>
            <a:off x="999671" y="2025434"/>
            <a:ext cx="10192657" cy="3681628"/>
          </a:xfrm>
        </p:spPr>
        <p:txBody>
          <a:bodyPr>
            <a:normAutofit lnSpcReduction="10000"/>
          </a:bodyPr>
          <a:lstStyle/>
          <a:p>
            <a:r>
              <a:rPr lang="en-US" sz="4000" dirty="0"/>
              <a:t>SELECT ERRORS.ERRORCODE, MESSAGE, count(*) as tally from ERRORS, ERRORCODES where ERRORS.ERRORCODE=ERRORCODES.ERRORCODE GROUP BY </a:t>
            </a:r>
            <a:r>
              <a:rPr lang="en-US" sz="4000" dirty="0" err="1"/>
              <a:t>ERRORS.errorcode</a:t>
            </a:r>
            <a:r>
              <a:rPr lang="en-US" sz="4000" dirty="0"/>
              <a:t> ORDER BY tally, </a:t>
            </a:r>
            <a:r>
              <a:rPr lang="en-US" sz="4000" dirty="0" err="1"/>
              <a:t>errors.errorcode</a:t>
            </a:r>
            <a:endParaRPr lang="en-US" sz="4000" dirty="0"/>
          </a:p>
        </p:txBody>
      </p:sp>
    </p:spTree>
    <p:extLst>
      <p:ext uri="{BB962C8B-B14F-4D97-AF65-F5344CB8AC3E}">
        <p14:creationId xmlns:p14="http://schemas.microsoft.com/office/powerpoint/2010/main" val="105566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AA64-DE49-47E4-86C0-A9C7FDCD9462}"/>
              </a:ext>
            </a:extLst>
          </p:cNvPr>
          <p:cNvSpPr>
            <a:spLocks noGrp="1"/>
          </p:cNvSpPr>
          <p:nvPr>
            <p:ph type="title"/>
          </p:nvPr>
        </p:nvSpPr>
        <p:spPr/>
        <p:txBody>
          <a:bodyPr/>
          <a:lstStyle/>
          <a:p>
            <a:r>
              <a:rPr lang="en-US" b="1" dirty="0"/>
              <a:t>Most common errors</a:t>
            </a:r>
          </a:p>
        </p:txBody>
      </p:sp>
      <p:graphicFrame>
        <p:nvGraphicFramePr>
          <p:cNvPr id="6" name="Content Placeholder 3">
            <a:extLst>
              <a:ext uri="{FF2B5EF4-FFF2-40B4-BE49-F238E27FC236}">
                <a16:creationId xmlns:a16="http://schemas.microsoft.com/office/drawing/2014/main" id="{96C17DE8-B8CA-4F3D-91D1-685FE6254B1B}"/>
              </a:ext>
            </a:extLst>
          </p:cNvPr>
          <p:cNvGraphicFramePr>
            <a:graphicFrameLocks noGrp="1"/>
          </p:cNvGraphicFramePr>
          <p:nvPr>
            <p:ph idx="1"/>
            <p:extLst>
              <p:ext uri="{D42A27DB-BD31-4B8C-83A1-F6EECF244321}">
                <p14:modId xmlns:p14="http://schemas.microsoft.com/office/powerpoint/2010/main" val="491182405"/>
              </p:ext>
            </p:extLst>
          </p:nvPr>
        </p:nvGraphicFramePr>
        <p:xfrm>
          <a:off x="397565" y="1690688"/>
          <a:ext cx="10956235" cy="45775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274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E0B4-9F65-461D-A054-050DD83315F8}"/>
              </a:ext>
            </a:extLst>
          </p:cNvPr>
          <p:cNvSpPr>
            <a:spLocks noGrp="1"/>
          </p:cNvSpPr>
          <p:nvPr>
            <p:ph type="title"/>
          </p:nvPr>
        </p:nvSpPr>
        <p:spPr/>
        <p:txBody>
          <a:bodyPr/>
          <a:lstStyle/>
          <a:p>
            <a:r>
              <a:rPr lang="en-US" dirty="0"/>
              <a:t>Errors by Function</a:t>
            </a:r>
          </a:p>
        </p:txBody>
      </p:sp>
      <p:sp>
        <p:nvSpPr>
          <p:cNvPr id="3" name="Content Placeholder 2">
            <a:extLst>
              <a:ext uri="{FF2B5EF4-FFF2-40B4-BE49-F238E27FC236}">
                <a16:creationId xmlns:a16="http://schemas.microsoft.com/office/drawing/2014/main" id="{78A873F5-29C5-4331-9F68-8FE25013A87A}"/>
              </a:ext>
            </a:extLst>
          </p:cNvPr>
          <p:cNvSpPr>
            <a:spLocks noGrp="1"/>
          </p:cNvSpPr>
          <p:nvPr>
            <p:ph sz="half" idx="1"/>
          </p:nvPr>
        </p:nvSpPr>
        <p:spPr>
          <a:xfrm>
            <a:off x="838200" y="2012734"/>
            <a:ext cx="10192657" cy="3681628"/>
          </a:xfrm>
        </p:spPr>
        <p:txBody>
          <a:bodyPr>
            <a:normAutofit/>
          </a:bodyPr>
          <a:lstStyle/>
          <a:p>
            <a:r>
              <a:rPr lang="en-US" sz="4000" dirty="0"/>
              <a:t>SELECT FUNCNAME,COUNT(*) from ERRORS GROUP BY FUNCNAME order by </a:t>
            </a:r>
            <a:r>
              <a:rPr lang="en-US" sz="4000" dirty="0" err="1"/>
              <a:t>funcname</a:t>
            </a:r>
            <a:endParaRPr lang="en-US" sz="4000" dirty="0"/>
          </a:p>
        </p:txBody>
      </p:sp>
    </p:spTree>
    <p:extLst>
      <p:ext uri="{BB962C8B-B14F-4D97-AF65-F5344CB8AC3E}">
        <p14:creationId xmlns:p14="http://schemas.microsoft.com/office/powerpoint/2010/main" val="731397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D1B7-858C-4BC1-A2ED-66AEB94C3EA5}"/>
              </a:ext>
            </a:extLst>
          </p:cNvPr>
          <p:cNvSpPr>
            <a:spLocks noGrp="1"/>
          </p:cNvSpPr>
          <p:nvPr>
            <p:ph type="title"/>
          </p:nvPr>
        </p:nvSpPr>
        <p:spPr/>
        <p:txBody>
          <a:bodyPr/>
          <a:lstStyle/>
          <a:p>
            <a:r>
              <a:rPr lang="en-US" dirty="0"/>
              <a:t>Errors by function</a:t>
            </a:r>
          </a:p>
        </p:txBody>
      </p:sp>
      <p:graphicFrame>
        <p:nvGraphicFramePr>
          <p:cNvPr id="6" name="Content Placeholder 3">
            <a:extLst>
              <a:ext uri="{FF2B5EF4-FFF2-40B4-BE49-F238E27FC236}">
                <a16:creationId xmlns:a16="http://schemas.microsoft.com/office/drawing/2014/main" id="{0E25F180-A3D2-431B-AFE2-AEFE24EC2356}"/>
              </a:ext>
            </a:extLst>
          </p:cNvPr>
          <p:cNvGraphicFramePr>
            <a:graphicFrameLocks noGrp="1"/>
          </p:cNvGraphicFramePr>
          <p:nvPr>
            <p:ph idx="1"/>
            <p:extLst>
              <p:ext uri="{D42A27DB-BD31-4B8C-83A1-F6EECF244321}">
                <p14:modId xmlns:p14="http://schemas.microsoft.com/office/powerpoint/2010/main" val="2955137303"/>
              </p:ext>
            </p:extLst>
          </p:nvPr>
        </p:nvGraphicFramePr>
        <p:xfrm>
          <a:off x="838200" y="1825624"/>
          <a:ext cx="10718800" cy="4524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343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93A5F0-B61F-4E18-B0F8-A595703E4AFD}"/>
              </a:ext>
            </a:extLst>
          </p:cNvPr>
          <p:cNvSpPr>
            <a:spLocks noGrp="1"/>
          </p:cNvSpPr>
          <p:nvPr>
            <p:ph type="body" sz="quarter" idx="10"/>
          </p:nvPr>
        </p:nvSpPr>
        <p:spPr/>
        <p:txBody>
          <a:bodyPr/>
          <a:lstStyle/>
          <a:p>
            <a:r>
              <a:rPr lang="en-US" dirty="0"/>
              <a:t>Patrick Gallot</a:t>
            </a:r>
          </a:p>
        </p:txBody>
      </p:sp>
      <p:sp>
        <p:nvSpPr>
          <p:cNvPr id="3" name="Text Placeholder 2">
            <a:extLst>
              <a:ext uri="{FF2B5EF4-FFF2-40B4-BE49-F238E27FC236}">
                <a16:creationId xmlns:a16="http://schemas.microsoft.com/office/drawing/2014/main" id="{67E3F724-3F19-4108-9C15-C439236D636B}"/>
              </a:ext>
            </a:extLst>
          </p:cNvPr>
          <p:cNvSpPr>
            <a:spLocks noGrp="1"/>
          </p:cNvSpPr>
          <p:nvPr>
            <p:ph type="body" sz="quarter" idx="11"/>
          </p:nvPr>
        </p:nvSpPr>
        <p:spPr/>
        <p:txBody>
          <a:bodyPr/>
          <a:lstStyle/>
          <a:p>
            <a:r>
              <a:rPr lang="en-US" dirty="0"/>
              <a:t>Senior Solutions Architect</a:t>
            </a:r>
          </a:p>
        </p:txBody>
      </p:sp>
      <p:pic>
        <p:nvPicPr>
          <p:cNvPr id="5" name="Picture 4" descr="A person wearing glasses and smiling at the camera&#10;&#10;Description automatically generated">
            <a:extLst>
              <a:ext uri="{FF2B5EF4-FFF2-40B4-BE49-F238E27FC236}">
                <a16:creationId xmlns:a16="http://schemas.microsoft.com/office/drawing/2014/main" id="{747EE198-F83A-4BFE-880C-19E097E7F9FD}"/>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6096000" y="1744486"/>
            <a:ext cx="3419108" cy="37800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57797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CFF5-165E-44E3-9084-B48452244296}"/>
              </a:ext>
            </a:extLst>
          </p:cNvPr>
          <p:cNvSpPr>
            <a:spLocks noGrp="1"/>
          </p:cNvSpPr>
          <p:nvPr>
            <p:ph type="title"/>
          </p:nvPr>
        </p:nvSpPr>
        <p:spPr/>
        <p:txBody>
          <a:bodyPr/>
          <a:lstStyle/>
          <a:p>
            <a:r>
              <a:rPr lang="en-US" dirty="0"/>
              <a:t>Looking for Objects that trigger more than one exception.</a:t>
            </a:r>
          </a:p>
        </p:txBody>
      </p:sp>
      <p:sp>
        <p:nvSpPr>
          <p:cNvPr id="3" name="Content Placeholder 2">
            <a:extLst>
              <a:ext uri="{FF2B5EF4-FFF2-40B4-BE49-F238E27FC236}">
                <a16:creationId xmlns:a16="http://schemas.microsoft.com/office/drawing/2014/main" id="{FA552DD5-6123-4310-9AB6-419F826F474A}"/>
              </a:ext>
            </a:extLst>
          </p:cNvPr>
          <p:cNvSpPr>
            <a:spLocks noGrp="1"/>
          </p:cNvSpPr>
          <p:nvPr>
            <p:ph sz="half" idx="1"/>
          </p:nvPr>
        </p:nvSpPr>
        <p:spPr>
          <a:xfrm>
            <a:off x="838200" y="1961934"/>
            <a:ext cx="10192657" cy="3681628"/>
          </a:xfrm>
        </p:spPr>
        <p:txBody>
          <a:bodyPr>
            <a:normAutofit/>
          </a:bodyPr>
          <a:lstStyle/>
          <a:p>
            <a:r>
              <a:rPr lang="en-US" sz="3600" dirty="0"/>
              <a:t>SELECT </a:t>
            </a:r>
            <a:r>
              <a:rPr lang="en-US" sz="3600" dirty="0" err="1"/>
              <a:t>ERRORs.ERRORCODE</a:t>
            </a:r>
            <a:r>
              <a:rPr lang="en-US" sz="3600" dirty="0"/>
              <a:t>, count() as tally, message, </a:t>
            </a:r>
            <a:r>
              <a:rPr lang="en-US" sz="3600" dirty="0" err="1"/>
              <a:t>docid</a:t>
            </a:r>
            <a:r>
              <a:rPr lang="en-US" sz="3600" dirty="0"/>
              <a:t>, </a:t>
            </a:r>
            <a:r>
              <a:rPr lang="en-US" sz="3600" dirty="0" err="1"/>
              <a:t>objectid</a:t>
            </a:r>
            <a:r>
              <a:rPr lang="en-US" sz="3600" dirty="0"/>
              <a:t>, </a:t>
            </a:r>
            <a:r>
              <a:rPr lang="en-US" sz="3600" dirty="0" err="1"/>
              <a:t>funcname</a:t>
            </a:r>
            <a:r>
              <a:rPr lang="en-US" sz="3600" dirty="0"/>
              <a:t> from ERRORS,ERRORCODES where ERRORS.ERRORCODE=ERRORCODES.ERRORCODE GROUP BY </a:t>
            </a:r>
            <a:r>
              <a:rPr lang="en-US" sz="3600" dirty="0" err="1"/>
              <a:t>docid</a:t>
            </a:r>
            <a:r>
              <a:rPr lang="en-US" sz="3600" dirty="0"/>
              <a:t>, </a:t>
            </a:r>
            <a:r>
              <a:rPr lang="en-US" sz="3600" dirty="0" err="1"/>
              <a:t>objectid</a:t>
            </a:r>
            <a:r>
              <a:rPr lang="en-US" sz="3600" dirty="0"/>
              <a:t>, </a:t>
            </a:r>
            <a:r>
              <a:rPr lang="en-US" sz="3600" dirty="0" err="1"/>
              <a:t>ERRORs.ERRORCODE</a:t>
            </a:r>
            <a:r>
              <a:rPr lang="en-US" sz="3600" dirty="0"/>
              <a:t>, </a:t>
            </a:r>
            <a:r>
              <a:rPr lang="en-US" sz="3600" dirty="0" err="1"/>
              <a:t>funcname</a:t>
            </a:r>
            <a:r>
              <a:rPr lang="en-US" sz="3600" dirty="0"/>
              <a:t> having tally &gt; 1 order by tally, </a:t>
            </a:r>
            <a:r>
              <a:rPr lang="en-US" sz="3600" dirty="0" err="1"/>
              <a:t>docid</a:t>
            </a:r>
            <a:r>
              <a:rPr lang="en-US" sz="3600" dirty="0"/>
              <a:t> desc</a:t>
            </a:r>
          </a:p>
        </p:txBody>
      </p:sp>
    </p:spTree>
    <p:extLst>
      <p:ext uri="{BB962C8B-B14F-4D97-AF65-F5344CB8AC3E}">
        <p14:creationId xmlns:p14="http://schemas.microsoft.com/office/powerpoint/2010/main" val="785023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3247-27DE-404C-95AD-EB4E4133D8F0}"/>
              </a:ext>
            </a:extLst>
          </p:cNvPr>
          <p:cNvSpPr>
            <a:spLocks noGrp="1"/>
          </p:cNvSpPr>
          <p:nvPr>
            <p:ph type="title"/>
          </p:nvPr>
        </p:nvSpPr>
        <p:spPr/>
        <p:txBody>
          <a:bodyPr/>
          <a:lstStyle/>
          <a:p>
            <a:r>
              <a:rPr lang="en-US" dirty="0"/>
              <a:t>Malformed objects can trigger different errors in different API calls.	</a:t>
            </a:r>
          </a:p>
        </p:txBody>
      </p:sp>
      <p:sp>
        <p:nvSpPr>
          <p:cNvPr id="3" name="Content Placeholder 2">
            <a:extLst>
              <a:ext uri="{FF2B5EF4-FFF2-40B4-BE49-F238E27FC236}">
                <a16:creationId xmlns:a16="http://schemas.microsoft.com/office/drawing/2014/main" id="{59D00459-B76E-4A6C-9D1F-8A1EAC3E6E55}"/>
              </a:ext>
            </a:extLst>
          </p:cNvPr>
          <p:cNvSpPr>
            <a:spLocks noGrp="1"/>
          </p:cNvSpPr>
          <p:nvPr>
            <p:ph sz="half" idx="1"/>
          </p:nvPr>
        </p:nvSpPr>
        <p:spPr/>
        <p:txBody>
          <a:bodyPr anchor="ctr"/>
          <a:lstStyle/>
          <a:p>
            <a:r>
              <a:rPr lang="en-US" sz="2400" dirty="0" err="1"/>
              <a:t>PDEEnumElements</a:t>
            </a:r>
            <a:r>
              <a:rPr lang="en-US" sz="2400" dirty="0"/>
              <a:t>: there were too many arguments.</a:t>
            </a:r>
          </a:p>
          <a:p>
            <a:r>
              <a:rPr lang="en-US" sz="2400" dirty="0" err="1"/>
              <a:t>PDEEnumElements</a:t>
            </a:r>
            <a:r>
              <a:rPr lang="en-US" sz="2400" dirty="0"/>
              <a:t>: Non-hex character in a hex string.</a:t>
            </a:r>
          </a:p>
          <a:p>
            <a:r>
              <a:rPr lang="en-US" sz="2400" dirty="0" err="1"/>
              <a:t>PDEEnumElements</a:t>
            </a:r>
            <a:r>
              <a:rPr lang="en-US" sz="2400" dirty="0"/>
              <a:t>: Unterminated string.</a:t>
            </a:r>
          </a:p>
          <a:p>
            <a:r>
              <a:rPr lang="en-US" sz="2400" dirty="0" err="1"/>
              <a:t>PDEEnumElements</a:t>
            </a:r>
            <a:r>
              <a:rPr lang="en-US" sz="2400" dirty="0"/>
              <a:t>: Expected a name.</a:t>
            </a:r>
          </a:p>
          <a:p>
            <a:endParaRPr lang="en-US" dirty="0"/>
          </a:p>
        </p:txBody>
      </p:sp>
      <p:sp>
        <p:nvSpPr>
          <p:cNvPr id="4" name="Content Placeholder 3">
            <a:extLst>
              <a:ext uri="{FF2B5EF4-FFF2-40B4-BE49-F238E27FC236}">
                <a16:creationId xmlns:a16="http://schemas.microsoft.com/office/drawing/2014/main" id="{284056E6-E526-4BDE-B110-1113DE710628}"/>
              </a:ext>
            </a:extLst>
          </p:cNvPr>
          <p:cNvSpPr>
            <a:spLocks noGrp="1"/>
          </p:cNvSpPr>
          <p:nvPr>
            <p:ph sz="half" idx="2"/>
          </p:nvPr>
        </p:nvSpPr>
        <p:spPr/>
        <p:txBody>
          <a:bodyPr anchor="ctr"/>
          <a:lstStyle/>
          <a:p>
            <a:pPr marL="285750" indent="-285750">
              <a:buFont typeface="Arial" panose="020B0604020202020204" pitchFamily="34" charset="0"/>
              <a:buChar char="•"/>
            </a:pPr>
            <a:r>
              <a:rPr lang="en-US" sz="2400" dirty="0" err="1"/>
              <a:t>PDEFormCreateFromCosObj</a:t>
            </a:r>
            <a:r>
              <a:rPr lang="en-US" sz="2400" dirty="0"/>
              <a:t>: Bad parameter. </a:t>
            </a:r>
          </a:p>
          <a:p>
            <a:pPr marL="285750" indent="-285750">
              <a:buFont typeface="Arial" panose="020B0604020202020204" pitchFamily="34" charset="0"/>
              <a:buChar char="•"/>
            </a:pPr>
            <a:r>
              <a:rPr lang="en-US" sz="2400" dirty="0" err="1"/>
              <a:t>PDEFormCreateFromCosObj</a:t>
            </a:r>
            <a:r>
              <a:rPr lang="en-US" sz="2400" dirty="0"/>
              <a:t>: Bad parameter. </a:t>
            </a:r>
          </a:p>
          <a:p>
            <a:pPr marL="285750" indent="-285750">
              <a:buFont typeface="Arial" panose="020B0604020202020204" pitchFamily="34" charset="0"/>
              <a:buChar char="•"/>
            </a:pPr>
            <a:r>
              <a:rPr lang="en-US" sz="2400" dirty="0" err="1"/>
              <a:t>PDEFormCreateFromCosObj</a:t>
            </a:r>
            <a:r>
              <a:rPr lang="en-US" sz="2400" dirty="0"/>
              <a:t>: Bad parameter. </a:t>
            </a:r>
          </a:p>
          <a:p>
            <a:pPr marL="285750" indent="-285750">
              <a:buFont typeface="Arial" panose="020B0604020202020204" pitchFamily="34" charset="0"/>
              <a:buChar char="•"/>
            </a:pPr>
            <a:r>
              <a:rPr lang="en-US" sz="2400" dirty="0" err="1"/>
              <a:t>PDEFormCreateFromCosObj</a:t>
            </a:r>
            <a:r>
              <a:rPr lang="en-US" sz="2400" dirty="0"/>
              <a:t>: Bad parameter. </a:t>
            </a:r>
          </a:p>
          <a:p>
            <a:endParaRPr lang="en-US" dirty="0"/>
          </a:p>
        </p:txBody>
      </p:sp>
    </p:spTree>
    <p:extLst>
      <p:ext uri="{BB962C8B-B14F-4D97-AF65-F5344CB8AC3E}">
        <p14:creationId xmlns:p14="http://schemas.microsoft.com/office/powerpoint/2010/main" val="3575978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FE12-8440-4F9B-92AB-06AE58D10E8B}"/>
              </a:ext>
            </a:extLst>
          </p:cNvPr>
          <p:cNvSpPr>
            <a:spLocks noGrp="1"/>
          </p:cNvSpPr>
          <p:nvPr>
            <p:ph type="title"/>
          </p:nvPr>
        </p:nvSpPr>
        <p:spPr/>
        <p:txBody>
          <a:bodyPr/>
          <a:lstStyle/>
          <a:p>
            <a:r>
              <a:rPr lang="en-US" dirty="0"/>
              <a:t>Document count of Functions triggering Errors </a:t>
            </a:r>
          </a:p>
        </p:txBody>
      </p:sp>
      <p:sp>
        <p:nvSpPr>
          <p:cNvPr id="3" name="Content Placeholder 2">
            <a:extLst>
              <a:ext uri="{FF2B5EF4-FFF2-40B4-BE49-F238E27FC236}">
                <a16:creationId xmlns:a16="http://schemas.microsoft.com/office/drawing/2014/main" id="{98253388-D276-4707-B98C-E95637DE9C68}"/>
              </a:ext>
            </a:extLst>
          </p:cNvPr>
          <p:cNvSpPr>
            <a:spLocks noGrp="1"/>
          </p:cNvSpPr>
          <p:nvPr>
            <p:ph sz="half" idx="1"/>
          </p:nvPr>
        </p:nvSpPr>
        <p:spPr/>
        <p:txBody>
          <a:bodyPr>
            <a:normAutofit/>
          </a:bodyPr>
          <a:lstStyle/>
          <a:p>
            <a:r>
              <a:rPr lang="en-US" sz="4000" dirty="0"/>
              <a:t>SELECT FUNCNAME, COUNT(DISTINCT </a:t>
            </a:r>
            <a:r>
              <a:rPr lang="en-US" sz="4000" dirty="0" err="1"/>
              <a:t>DocID</a:t>
            </a:r>
            <a:r>
              <a:rPr lang="en-US" sz="4000" dirty="0"/>
              <a:t>) from ERRORS GROUP BY FUNCNAME order by </a:t>
            </a:r>
            <a:r>
              <a:rPr lang="en-US" sz="4000" dirty="0" err="1"/>
              <a:t>funcname</a:t>
            </a:r>
            <a:endParaRPr lang="en-US" sz="4000" dirty="0"/>
          </a:p>
        </p:txBody>
      </p:sp>
      <p:sp>
        <p:nvSpPr>
          <p:cNvPr id="4" name="Content Placeholder 3">
            <a:extLst>
              <a:ext uri="{FF2B5EF4-FFF2-40B4-BE49-F238E27FC236}">
                <a16:creationId xmlns:a16="http://schemas.microsoft.com/office/drawing/2014/main" id="{AAC0AA39-E21B-49E4-A6B4-73DCBF50F898}"/>
              </a:ext>
            </a:extLst>
          </p:cNvPr>
          <p:cNvSpPr>
            <a:spLocks noGrp="1"/>
          </p:cNvSpPr>
          <p:nvPr>
            <p:ph sz="half" idx="10"/>
          </p:nvPr>
        </p:nvSpPr>
        <p:spPr/>
        <p:txBody>
          <a:bodyPr>
            <a:normAutofit fontScale="92500" lnSpcReduction="10000"/>
          </a:bodyPr>
          <a:lstStyle/>
          <a:p>
            <a:endParaRPr lang="en-US"/>
          </a:p>
        </p:txBody>
      </p:sp>
    </p:spTree>
    <p:extLst>
      <p:ext uri="{BB962C8B-B14F-4D97-AF65-F5344CB8AC3E}">
        <p14:creationId xmlns:p14="http://schemas.microsoft.com/office/powerpoint/2010/main" val="3235953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AA64-DE49-47E4-86C0-A9C7FDCD9462}"/>
              </a:ext>
            </a:extLst>
          </p:cNvPr>
          <p:cNvSpPr>
            <a:spLocks noGrp="1"/>
          </p:cNvSpPr>
          <p:nvPr>
            <p:ph type="title"/>
          </p:nvPr>
        </p:nvSpPr>
        <p:spPr/>
        <p:txBody>
          <a:bodyPr/>
          <a:lstStyle/>
          <a:p>
            <a:r>
              <a:rPr lang="en-US" dirty="0"/>
              <a:t>Document count of Functions triggering Errors </a:t>
            </a:r>
            <a:endParaRPr lang="en-US" b="1" dirty="0"/>
          </a:p>
        </p:txBody>
      </p:sp>
      <p:graphicFrame>
        <p:nvGraphicFramePr>
          <p:cNvPr id="5" name="Content Placeholder 4">
            <a:extLst>
              <a:ext uri="{FF2B5EF4-FFF2-40B4-BE49-F238E27FC236}">
                <a16:creationId xmlns:a16="http://schemas.microsoft.com/office/drawing/2014/main" id="{0CB38108-D74C-4A45-9999-7B556AB2C6A5}"/>
              </a:ext>
            </a:extLst>
          </p:cNvPr>
          <p:cNvGraphicFramePr>
            <a:graphicFrameLocks noGrp="1"/>
          </p:cNvGraphicFramePr>
          <p:nvPr>
            <p:ph idx="1"/>
            <p:extLst>
              <p:ext uri="{D42A27DB-BD31-4B8C-83A1-F6EECF244321}">
                <p14:modId xmlns:p14="http://schemas.microsoft.com/office/powerpoint/2010/main" val="3932192301"/>
              </p:ext>
            </p:extLst>
          </p:nvPr>
        </p:nvGraphicFramePr>
        <p:xfrm>
          <a:off x="838200" y="1825624"/>
          <a:ext cx="10744200" cy="4549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8604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D1B7-858C-4BC1-A2ED-66AEB94C3EA5}"/>
              </a:ext>
            </a:extLst>
          </p:cNvPr>
          <p:cNvSpPr>
            <a:spLocks noGrp="1"/>
          </p:cNvSpPr>
          <p:nvPr>
            <p:ph type="title"/>
          </p:nvPr>
        </p:nvSpPr>
        <p:spPr/>
        <p:txBody>
          <a:bodyPr>
            <a:normAutofit fontScale="90000"/>
          </a:bodyPr>
          <a:lstStyle/>
          <a:p>
            <a:r>
              <a:rPr lang="en-US" dirty="0"/>
              <a:t>Errors of allowing relaxed syntax on exceptions,</a:t>
            </a:r>
            <a:br>
              <a:rPr lang="en-US" dirty="0"/>
            </a:br>
            <a:r>
              <a:rPr lang="en-US" dirty="0"/>
              <a:t>by document </a:t>
            </a:r>
          </a:p>
        </p:txBody>
      </p:sp>
      <p:sp>
        <p:nvSpPr>
          <p:cNvPr id="3" name="Content Placeholder 2">
            <a:extLst>
              <a:ext uri="{FF2B5EF4-FFF2-40B4-BE49-F238E27FC236}">
                <a16:creationId xmlns:a16="http://schemas.microsoft.com/office/drawing/2014/main" id="{F790A609-BFB1-4C07-96DC-8BFB37C0986E}"/>
              </a:ext>
            </a:extLst>
          </p:cNvPr>
          <p:cNvSpPr>
            <a:spLocks noGrp="1"/>
          </p:cNvSpPr>
          <p:nvPr>
            <p:ph sz="half" idx="1"/>
          </p:nvPr>
        </p:nvSpPr>
        <p:spPr/>
        <p:txBody>
          <a:bodyPr/>
          <a:lstStyle/>
          <a:p>
            <a:endParaRPr lang="en-US"/>
          </a:p>
        </p:txBody>
      </p:sp>
      <p:graphicFrame>
        <p:nvGraphicFramePr>
          <p:cNvPr id="5" name="Content Placeholder 3">
            <a:extLst>
              <a:ext uri="{FF2B5EF4-FFF2-40B4-BE49-F238E27FC236}">
                <a16:creationId xmlns:a16="http://schemas.microsoft.com/office/drawing/2014/main" id="{11D689E2-E542-4764-A265-6CDF1AFBC2DA}"/>
              </a:ext>
            </a:extLst>
          </p:cNvPr>
          <p:cNvGraphicFramePr>
            <a:graphicFrameLocks/>
          </p:cNvGraphicFramePr>
          <p:nvPr>
            <p:extLst>
              <p:ext uri="{D42A27DB-BD31-4B8C-83A1-F6EECF244321}">
                <p14:modId xmlns:p14="http://schemas.microsoft.com/office/powerpoint/2010/main" val="4256642690"/>
              </p:ext>
            </p:extLst>
          </p:nvPr>
        </p:nvGraphicFramePr>
        <p:xfrm>
          <a:off x="838200" y="1690689"/>
          <a:ext cx="10515600" cy="44862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894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AA64-DE49-47E4-86C0-A9C7FDCD9462}"/>
              </a:ext>
            </a:extLst>
          </p:cNvPr>
          <p:cNvSpPr>
            <a:spLocks noGrp="1"/>
          </p:cNvSpPr>
          <p:nvPr>
            <p:ph type="title"/>
          </p:nvPr>
        </p:nvSpPr>
        <p:spPr/>
        <p:txBody>
          <a:bodyPr/>
          <a:lstStyle/>
          <a:p>
            <a:r>
              <a:rPr lang="en-US" b="1" dirty="0"/>
              <a:t>Trends &amp; Final Thoughts </a:t>
            </a:r>
          </a:p>
        </p:txBody>
      </p:sp>
      <p:sp>
        <p:nvSpPr>
          <p:cNvPr id="4" name="Content Placeholder 3">
            <a:extLst>
              <a:ext uri="{FF2B5EF4-FFF2-40B4-BE49-F238E27FC236}">
                <a16:creationId xmlns:a16="http://schemas.microsoft.com/office/drawing/2014/main" id="{9505017E-B163-43F4-A095-20F46901098C}"/>
              </a:ext>
            </a:extLst>
          </p:cNvPr>
          <p:cNvSpPr>
            <a:spLocks noGrp="1"/>
          </p:cNvSpPr>
          <p:nvPr>
            <p:ph sz="half" idx="10"/>
          </p:nvPr>
        </p:nvSpPr>
        <p:spPr>
          <a:xfrm>
            <a:off x="817382" y="1872180"/>
            <a:ext cx="10192657" cy="3494949"/>
          </a:xfrm>
        </p:spPr>
        <p:txBody>
          <a:bodyPr>
            <a:normAutofit lnSpcReduction="10000"/>
          </a:bodyPr>
          <a:lstStyle/>
          <a:p>
            <a:r>
              <a:rPr lang="en-US" dirty="0"/>
              <a:t>Document error rates might trend downward…</a:t>
            </a:r>
          </a:p>
          <a:p>
            <a:pPr lvl="1"/>
            <a:r>
              <a:rPr lang="en-US" dirty="0"/>
              <a:t>But defect-free PDFs as an aggregate will probably always be out of reach.</a:t>
            </a:r>
          </a:p>
          <a:p>
            <a:pPr lvl="1"/>
            <a:r>
              <a:rPr lang="en-US" dirty="0">
                <a:latin typeface="+mn-lt"/>
              </a:rPr>
              <a:t>But </a:t>
            </a:r>
            <a:r>
              <a:rPr lang="en-US" dirty="0"/>
              <a:t>reducing errors in documents helps extends their useful life.</a:t>
            </a:r>
            <a:endParaRPr lang="en-US" dirty="0">
              <a:latin typeface="+mn-lt"/>
            </a:endParaRPr>
          </a:p>
          <a:p>
            <a:r>
              <a:rPr lang="en-US" dirty="0">
                <a:latin typeface="+mn-lt"/>
              </a:rPr>
              <a:t>Tagged PDFs are growing in importance.</a:t>
            </a:r>
          </a:p>
          <a:p>
            <a:pPr lvl="1"/>
            <a:r>
              <a:rPr lang="en-US" dirty="0"/>
              <a:t>But PDF/UA so far seems to have a much slower adoption rate.</a:t>
            </a:r>
          </a:p>
          <a:p>
            <a:r>
              <a:rPr lang="en-US" dirty="0">
                <a:latin typeface="+mn-lt"/>
              </a:rPr>
              <a:t>PDF/A is also growing in Importance.</a:t>
            </a:r>
          </a:p>
          <a:p>
            <a:r>
              <a:rPr lang="en-US" dirty="0">
                <a:latin typeface="+mn-lt"/>
              </a:rPr>
              <a:t>PDF 2.0? Not so much in this dataset.</a:t>
            </a:r>
          </a:p>
        </p:txBody>
      </p:sp>
    </p:spTree>
    <p:extLst>
      <p:ext uri="{BB962C8B-B14F-4D97-AF65-F5344CB8AC3E}">
        <p14:creationId xmlns:p14="http://schemas.microsoft.com/office/powerpoint/2010/main" val="1919202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AA64-DE49-47E4-86C0-A9C7FDCD9462}"/>
              </a:ext>
            </a:extLst>
          </p:cNvPr>
          <p:cNvSpPr>
            <a:spLocks noGrp="1"/>
          </p:cNvSpPr>
          <p:nvPr>
            <p:ph type="title"/>
          </p:nvPr>
        </p:nvSpPr>
        <p:spPr/>
        <p:txBody>
          <a:bodyPr/>
          <a:lstStyle/>
          <a:p>
            <a:r>
              <a:rPr lang="en-US" dirty="0"/>
              <a:t>How can you streamline and automate this?</a:t>
            </a:r>
          </a:p>
        </p:txBody>
      </p:sp>
      <p:sp>
        <p:nvSpPr>
          <p:cNvPr id="6" name="Rectangle 5">
            <a:extLst>
              <a:ext uri="{FF2B5EF4-FFF2-40B4-BE49-F238E27FC236}">
                <a16:creationId xmlns:a16="http://schemas.microsoft.com/office/drawing/2014/main" id="{5CF74080-A0B7-4824-BC90-8F536497B6A0}"/>
              </a:ext>
            </a:extLst>
          </p:cNvPr>
          <p:cNvSpPr/>
          <p:nvPr/>
        </p:nvSpPr>
        <p:spPr>
          <a:xfrm>
            <a:off x="1780060" y="2099600"/>
            <a:ext cx="6670148" cy="954107"/>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C373D"/>
                </a:solidFill>
                <a:effectLst/>
                <a:uLnTx/>
                <a:uFillTx/>
                <a:cs typeface="Arial"/>
                <a:sym typeface="Arial"/>
              </a:rPr>
              <a:t>Ensure that your input files are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2C373D"/>
                </a:solidFill>
                <a:effectLst/>
                <a:uLnTx/>
                <a:uFillTx/>
                <a:cs typeface="Arial"/>
                <a:sym typeface="Arial"/>
              </a:rPr>
              <a:t>checked</a:t>
            </a:r>
            <a:r>
              <a:rPr kumimoji="0" lang="en-US" sz="2800" b="0" i="0" u="none" strike="noStrike" kern="0" cap="none" spc="0" normalizeH="0" baseline="0" noProof="0" dirty="0">
                <a:ln>
                  <a:noFill/>
                </a:ln>
                <a:solidFill>
                  <a:srgbClr val="2C373D"/>
                </a:solidFill>
                <a:effectLst/>
                <a:uLnTx/>
                <a:uFillTx/>
                <a:cs typeface="Arial"/>
                <a:sym typeface="Arial"/>
              </a:rPr>
              <a:t> and </a:t>
            </a:r>
            <a:r>
              <a:rPr kumimoji="0" lang="en-US" sz="2800" b="1" i="0" u="none" strike="noStrike" kern="0" cap="none" spc="0" normalizeH="0" baseline="0" noProof="0" dirty="0">
                <a:ln>
                  <a:noFill/>
                </a:ln>
                <a:solidFill>
                  <a:srgbClr val="2C373D"/>
                </a:solidFill>
                <a:effectLst/>
                <a:uLnTx/>
                <a:uFillTx/>
                <a:cs typeface="Arial"/>
                <a:sym typeface="Arial"/>
              </a:rPr>
              <a:t>fixed</a:t>
            </a:r>
            <a:r>
              <a:rPr kumimoji="0" lang="en-US" sz="2800" b="0" i="0" u="none" strike="noStrike" kern="0" cap="none" spc="0" normalizeH="0" baseline="0" noProof="0" dirty="0">
                <a:ln>
                  <a:noFill/>
                </a:ln>
                <a:solidFill>
                  <a:srgbClr val="2C373D"/>
                </a:solidFill>
                <a:effectLst/>
                <a:uLnTx/>
                <a:uFillTx/>
                <a:cs typeface="Arial"/>
                <a:sym typeface="Arial"/>
              </a:rPr>
              <a:t> before consumption</a:t>
            </a:r>
          </a:p>
        </p:txBody>
      </p:sp>
      <p:sp>
        <p:nvSpPr>
          <p:cNvPr id="7" name="Rectangle 6">
            <a:extLst>
              <a:ext uri="{FF2B5EF4-FFF2-40B4-BE49-F238E27FC236}">
                <a16:creationId xmlns:a16="http://schemas.microsoft.com/office/drawing/2014/main" id="{90D4B65F-02D2-4933-8E0D-3C7139874011}"/>
              </a:ext>
            </a:extLst>
          </p:cNvPr>
          <p:cNvSpPr/>
          <p:nvPr/>
        </p:nvSpPr>
        <p:spPr>
          <a:xfrm>
            <a:off x="3226406" y="3740224"/>
            <a:ext cx="6303273" cy="954107"/>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C373D"/>
                </a:solidFill>
                <a:effectLst/>
                <a:uLnTx/>
                <a:uFillTx/>
                <a:cs typeface="Arial"/>
                <a:sym typeface="Arial"/>
              </a:rPr>
              <a:t>Leverage </a:t>
            </a:r>
            <a:r>
              <a:rPr kumimoji="0" lang="en-US" sz="2800" b="1" i="0" u="none" strike="noStrike" kern="0" cap="none" spc="0" normalizeH="0" baseline="0" noProof="0" dirty="0">
                <a:ln>
                  <a:noFill/>
                </a:ln>
                <a:solidFill>
                  <a:srgbClr val="2C373D"/>
                </a:solidFill>
                <a:effectLst/>
                <a:uLnTx/>
                <a:uFillTx/>
                <a:cs typeface="Arial"/>
                <a:sym typeface="Arial"/>
              </a:rPr>
              <a:t>scriptable server tools</a:t>
            </a:r>
            <a:r>
              <a:rPr kumimoji="0" lang="en-US" sz="2800" b="0" i="0" u="none" strike="noStrike" kern="0" cap="none" spc="0" normalizeH="0" baseline="0" noProof="0" dirty="0">
                <a:ln>
                  <a:noFill/>
                </a:ln>
                <a:solidFill>
                  <a:srgbClr val="2C373D"/>
                </a:solidFill>
                <a:effectLst/>
                <a:uLnTx/>
                <a:uFillTx/>
                <a:cs typeface="Arial"/>
                <a:sym typeface="Arial"/>
              </a:rPr>
              <a:t> in your workflows that can automate processes </a:t>
            </a:r>
          </a:p>
        </p:txBody>
      </p:sp>
      <p:pic>
        <p:nvPicPr>
          <p:cNvPr id="8" name="Picture 7" descr="A picture containing black&#10;&#10;Description automatically generated">
            <a:extLst>
              <a:ext uri="{FF2B5EF4-FFF2-40B4-BE49-F238E27FC236}">
                <a16:creationId xmlns:a16="http://schemas.microsoft.com/office/drawing/2014/main" id="{25723219-191A-49E7-A120-298DE6F3EF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4557" y="3676155"/>
            <a:ext cx="1513134" cy="1513134"/>
          </a:xfrm>
          <a:prstGeom prst="rect">
            <a:avLst/>
          </a:prstGeom>
        </p:spPr>
      </p:pic>
      <p:pic>
        <p:nvPicPr>
          <p:cNvPr id="9" name="Picture 8" descr="A close up of a logo&#10;&#10;Description automatically generated">
            <a:extLst>
              <a:ext uri="{FF2B5EF4-FFF2-40B4-BE49-F238E27FC236}">
                <a16:creationId xmlns:a16="http://schemas.microsoft.com/office/drawing/2014/main" id="{F565A421-7565-4984-A675-A4712DDB15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4802" y="3538282"/>
            <a:ext cx="2092643" cy="2092643"/>
          </a:xfrm>
          <a:prstGeom prst="rect">
            <a:avLst/>
          </a:prstGeom>
        </p:spPr>
      </p:pic>
      <p:pic>
        <p:nvPicPr>
          <p:cNvPr id="10" name="Picture 9" descr="A picture containing light&#10;&#10;Description automatically generated">
            <a:extLst>
              <a:ext uri="{FF2B5EF4-FFF2-40B4-BE49-F238E27FC236}">
                <a16:creationId xmlns:a16="http://schemas.microsoft.com/office/drawing/2014/main" id="{714879F1-8CF3-4888-AFC9-2D77DBD853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52" y="1969844"/>
            <a:ext cx="1555295" cy="1555295"/>
          </a:xfrm>
          <a:prstGeom prst="rect">
            <a:avLst/>
          </a:prstGeom>
        </p:spPr>
      </p:pic>
    </p:spTree>
    <p:extLst>
      <p:ext uri="{BB962C8B-B14F-4D97-AF65-F5344CB8AC3E}">
        <p14:creationId xmlns:p14="http://schemas.microsoft.com/office/powerpoint/2010/main" val="129478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B226-30DF-4871-9293-47067E41DAD1}"/>
              </a:ext>
            </a:extLst>
          </p:cNvPr>
          <p:cNvSpPr>
            <a:spLocks noGrp="1"/>
          </p:cNvSpPr>
          <p:nvPr>
            <p:ph type="title"/>
          </p:nvPr>
        </p:nvSpPr>
        <p:spPr/>
        <p:txBody>
          <a:bodyPr/>
          <a:lstStyle/>
          <a:p>
            <a:r>
              <a:rPr lang="en-US" dirty="0"/>
              <a:t>Scan your PDFs for Errors</a:t>
            </a:r>
          </a:p>
        </p:txBody>
      </p:sp>
      <p:sp>
        <p:nvSpPr>
          <p:cNvPr id="4" name="Content Placeholder 3">
            <a:extLst>
              <a:ext uri="{FF2B5EF4-FFF2-40B4-BE49-F238E27FC236}">
                <a16:creationId xmlns:a16="http://schemas.microsoft.com/office/drawing/2014/main" id="{2BB55F5B-13FC-4E6C-99FB-3A4ABC34153F}"/>
              </a:ext>
            </a:extLst>
          </p:cNvPr>
          <p:cNvSpPr>
            <a:spLocks noGrp="1"/>
          </p:cNvSpPr>
          <p:nvPr>
            <p:ph sz="half" idx="10"/>
          </p:nvPr>
        </p:nvSpPr>
        <p:spPr>
          <a:xfrm>
            <a:off x="817382" y="1872180"/>
            <a:ext cx="10192657" cy="3385620"/>
          </a:xfrm>
        </p:spPr>
        <p:txBody>
          <a:bodyPr>
            <a:normAutofit/>
          </a:bodyPr>
          <a:lstStyle/>
          <a:p>
            <a:pPr marL="514350" indent="-514350">
              <a:buFont typeface="+mj-lt"/>
              <a:buAutoNum type="arabicPeriod"/>
            </a:pPr>
            <a:r>
              <a:rPr lang="en-US" dirty="0"/>
              <a:t>Analyze your PDFs </a:t>
            </a:r>
          </a:p>
          <a:p>
            <a:pPr lvl="1"/>
            <a:r>
              <a:rPr lang="en-US" dirty="0"/>
              <a:t>There can be many issues lurking within your PDF files </a:t>
            </a:r>
          </a:p>
          <a:p>
            <a:pPr lvl="1"/>
            <a:r>
              <a:rPr lang="en-US" dirty="0"/>
              <a:t>Could impact the ability and reliability of tools and software to view or process PDF files</a:t>
            </a:r>
          </a:p>
          <a:p>
            <a:pPr lvl="1"/>
            <a:r>
              <a:rPr lang="en-US" dirty="0"/>
              <a:t>Can cause a negative impact on end users interacting with your PDFs</a:t>
            </a:r>
          </a:p>
          <a:p>
            <a:pPr lvl="1"/>
            <a:r>
              <a:rPr lang="en-US" dirty="0"/>
              <a:t>Use a tool that can be automated to analyze multiple PDF files.  </a:t>
            </a:r>
          </a:p>
        </p:txBody>
      </p:sp>
    </p:spTree>
    <p:extLst>
      <p:ext uri="{BB962C8B-B14F-4D97-AF65-F5344CB8AC3E}">
        <p14:creationId xmlns:p14="http://schemas.microsoft.com/office/powerpoint/2010/main" val="2923603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D1B7-858C-4BC1-A2ED-66AEB94C3EA5}"/>
              </a:ext>
            </a:extLst>
          </p:cNvPr>
          <p:cNvSpPr>
            <a:spLocks noGrp="1"/>
          </p:cNvSpPr>
          <p:nvPr>
            <p:ph type="title"/>
          </p:nvPr>
        </p:nvSpPr>
        <p:spPr/>
        <p:txBody>
          <a:bodyPr/>
          <a:lstStyle/>
          <a:p>
            <a:r>
              <a:rPr lang="en-US" dirty="0"/>
              <a:t>Assess what can be fixed</a:t>
            </a:r>
          </a:p>
        </p:txBody>
      </p:sp>
      <p:sp>
        <p:nvSpPr>
          <p:cNvPr id="4" name="Content Placeholder 3">
            <a:extLst>
              <a:ext uri="{FF2B5EF4-FFF2-40B4-BE49-F238E27FC236}">
                <a16:creationId xmlns:a16="http://schemas.microsoft.com/office/drawing/2014/main" id="{97A5E6DD-365E-4C02-BF7D-77EA6706559C}"/>
              </a:ext>
            </a:extLst>
          </p:cNvPr>
          <p:cNvSpPr>
            <a:spLocks noGrp="1"/>
          </p:cNvSpPr>
          <p:nvPr>
            <p:ph sz="half" idx="10"/>
          </p:nvPr>
        </p:nvSpPr>
        <p:spPr>
          <a:xfrm>
            <a:off x="817382" y="1872180"/>
            <a:ext cx="10552983" cy="3428689"/>
          </a:xfrm>
        </p:spPr>
        <p:txBody>
          <a:bodyPr>
            <a:normAutofit/>
          </a:bodyPr>
          <a:lstStyle/>
          <a:p>
            <a:pPr marL="0" indent="0">
              <a:buNone/>
            </a:pPr>
            <a:r>
              <a:rPr lang="en-US" dirty="0"/>
              <a:t>2. Assess problems found from your analysis</a:t>
            </a:r>
          </a:p>
          <a:p>
            <a:pPr lvl="1"/>
            <a:r>
              <a:rPr lang="en-US" dirty="0"/>
              <a:t>Gain</a:t>
            </a:r>
            <a:r>
              <a:rPr lang="en-US" b="1" dirty="0"/>
              <a:t> </a:t>
            </a:r>
            <a:r>
              <a:rPr lang="en-US" dirty="0"/>
              <a:t>insight about how your PDFs are structured</a:t>
            </a:r>
          </a:p>
          <a:p>
            <a:pPr lvl="1"/>
            <a:r>
              <a:rPr lang="en-US" dirty="0"/>
              <a:t>Decide on what to do next with your PDF files</a:t>
            </a:r>
          </a:p>
          <a:p>
            <a:pPr lvl="2"/>
            <a:r>
              <a:rPr lang="en-US" dirty="0"/>
              <a:t>PDF can be further optimized</a:t>
            </a:r>
          </a:p>
          <a:p>
            <a:pPr lvl="2"/>
            <a:r>
              <a:rPr lang="en-US" dirty="0"/>
              <a:t>Contains metadata</a:t>
            </a:r>
          </a:p>
          <a:p>
            <a:pPr lvl="2"/>
            <a:r>
              <a:rPr lang="en-US" dirty="0"/>
              <a:t>Contains transparencies</a:t>
            </a:r>
          </a:p>
          <a:p>
            <a:pPr lvl="2"/>
            <a:r>
              <a:rPr lang="en-US" dirty="0"/>
              <a:t>Uses fonts not embedded 			 </a:t>
            </a:r>
          </a:p>
          <a:p>
            <a:endParaRPr lang="en-US" dirty="0"/>
          </a:p>
        </p:txBody>
      </p:sp>
    </p:spTree>
    <p:extLst>
      <p:ext uri="{BB962C8B-B14F-4D97-AF65-F5344CB8AC3E}">
        <p14:creationId xmlns:p14="http://schemas.microsoft.com/office/powerpoint/2010/main" val="3361221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D1B7-858C-4BC1-A2ED-66AEB94C3EA5}"/>
              </a:ext>
            </a:extLst>
          </p:cNvPr>
          <p:cNvSpPr>
            <a:spLocks noGrp="1"/>
          </p:cNvSpPr>
          <p:nvPr>
            <p:ph type="title"/>
          </p:nvPr>
        </p:nvSpPr>
        <p:spPr/>
        <p:txBody>
          <a:bodyPr/>
          <a:lstStyle/>
          <a:p>
            <a:r>
              <a:rPr lang="en-US" dirty="0"/>
              <a:t>Scanning your PDFs with </a:t>
            </a:r>
            <a:r>
              <a:rPr lang="en-US" b="1" dirty="0"/>
              <a:t>PDF Checker</a:t>
            </a:r>
          </a:p>
        </p:txBody>
      </p:sp>
      <p:sp>
        <p:nvSpPr>
          <p:cNvPr id="6" name="Rectangle 5">
            <a:extLst>
              <a:ext uri="{FF2B5EF4-FFF2-40B4-BE49-F238E27FC236}">
                <a16:creationId xmlns:a16="http://schemas.microsoft.com/office/drawing/2014/main" id="{F843B0E1-F4F8-4E90-BD60-F4659E315393}"/>
              </a:ext>
            </a:extLst>
          </p:cNvPr>
          <p:cNvSpPr/>
          <p:nvPr/>
        </p:nvSpPr>
        <p:spPr>
          <a:xfrm>
            <a:off x="838200" y="1997839"/>
            <a:ext cx="3949148" cy="2862322"/>
          </a:xfrm>
          <a:prstGeom prst="rect">
            <a:avLst/>
          </a:prstGeom>
        </p:spPr>
        <p:txBody>
          <a:bodyPr wrap="square">
            <a:spAutoFit/>
          </a:bodyPr>
          <a:lstStyle/>
          <a:p>
            <a:pPr lvl="0" defTabSz="914400" hangingPunct="0">
              <a:defRPr/>
            </a:pPr>
            <a:r>
              <a:rPr lang="en-US" sz="2000" b="1" kern="0" dirty="0">
                <a:solidFill>
                  <a:srgbClr val="000000"/>
                </a:solidFill>
                <a:cs typeface="Arial"/>
                <a:sym typeface="Arial"/>
              </a:rPr>
              <a:t>Checks that can be completed:</a:t>
            </a:r>
          </a:p>
          <a:p>
            <a:pPr marL="342900" lvl="0" indent="-342900" defTabSz="914400" hangingPunct="0">
              <a:buFont typeface="Arial" panose="020B0604020202020204" pitchFamily="34" charset="0"/>
              <a:buChar char="•"/>
              <a:defRPr/>
            </a:pPr>
            <a:r>
              <a:rPr lang="en-US" sz="2000" kern="0" dirty="0">
                <a:solidFill>
                  <a:srgbClr val="000000"/>
                </a:solidFill>
                <a:cs typeface="Arial"/>
                <a:sym typeface="Arial"/>
              </a:rPr>
              <a:t>Optimization assessment</a:t>
            </a:r>
          </a:p>
          <a:p>
            <a:pPr marL="342900" lvl="0" indent="-342900" defTabSz="914400" hangingPunct="0">
              <a:buFont typeface="Arial" panose="020B0604020202020204" pitchFamily="34" charset="0"/>
              <a:buChar char="•"/>
              <a:defRPr/>
            </a:pPr>
            <a:r>
              <a:rPr lang="en-US" sz="2000" kern="0" dirty="0">
                <a:solidFill>
                  <a:srgbClr val="000000"/>
                </a:solidFill>
                <a:cs typeface="Arial"/>
                <a:sym typeface="Arial"/>
              </a:rPr>
              <a:t>Check for conformance to: PDF/A, PDF/E, PDF/UA, PDF/VT, PDF/X</a:t>
            </a:r>
          </a:p>
          <a:p>
            <a:pPr marL="342900" lvl="5" indent="-342900" defTabSz="914400" hangingPunct="0">
              <a:buFont typeface="Arial" panose="020B0604020202020204" pitchFamily="34" charset="0"/>
              <a:buChar char="•"/>
              <a:defRPr/>
            </a:pPr>
            <a:r>
              <a:rPr lang="en-US" sz="2000" kern="0" dirty="0">
                <a:solidFill>
                  <a:srgbClr val="000000"/>
                </a:solidFill>
                <a:cs typeface="Arial"/>
                <a:sym typeface="Arial"/>
              </a:rPr>
              <a:t>Metadata</a:t>
            </a:r>
          </a:p>
          <a:p>
            <a:pPr marL="342900" lvl="5" indent="-342900" defTabSz="914400" hangingPunct="0">
              <a:buFont typeface="Arial" panose="020B0604020202020204" pitchFamily="34" charset="0"/>
              <a:buChar char="•"/>
              <a:defRPr/>
            </a:pPr>
            <a:r>
              <a:rPr lang="en-US" sz="2000" kern="0" dirty="0">
                <a:solidFill>
                  <a:srgbClr val="000000"/>
                </a:solidFill>
                <a:cs typeface="Arial"/>
                <a:sym typeface="Arial"/>
              </a:rPr>
              <a:t>Font analysis</a:t>
            </a:r>
          </a:p>
          <a:p>
            <a:pPr marL="342900" lvl="5" indent="-342900" defTabSz="914400" hangingPunct="0">
              <a:buFont typeface="Arial" panose="020B0604020202020204" pitchFamily="34" charset="0"/>
              <a:buChar char="•"/>
              <a:defRPr/>
            </a:pPr>
            <a:r>
              <a:rPr lang="en-US" sz="2000" kern="0" dirty="0">
                <a:solidFill>
                  <a:srgbClr val="000000"/>
                </a:solidFill>
                <a:cs typeface="Arial"/>
                <a:sym typeface="Arial"/>
              </a:rPr>
              <a:t>JavaScript</a:t>
            </a:r>
          </a:p>
          <a:p>
            <a:pPr marL="342900" lvl="5" indent="-342900" defTabSz="914400" hangingPunct="0">
              <a:buFont typeface="Arial" panose="020B0604020202020204" pitchFamily="34" charset="0"/>
              <a:buChar char="•"/>
              <a:defRPr/>
            </a:pPr>
            <a:r>
              <a:rPr lang="en-US" sz="2000" kern="0" dirty="0">
                <a:solidFill>
                  <a:srgbClr val="000000"/>
                </a:solidFill>
                <a:cs typeface="Arial"/>
                <a:sym typeface="Arial"/>
              </a:rPr>
              <a:t>Color and image resolution</a:t>
            </a:r>
          </a:p>
        </p:txBody>
      </p:sp>
      <p:pic>
        <p:nvPicPr>
          <p:cNvPr id="7" name="Picture 6">
            <a:extLst>
              <a:ext uri="{FF2B5EF4-FFF2-40B4-BE49-F238E27FC236}">
                <a16:creationId xmlns:a16="http://schemas.microsoft.com/office/drawing/2014/main" id="{40EB6B7B-5E6E-469D-BAEC-C17B86684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723" y="1800381"/>
            <a:ext cx="6991350" cy="4591050"/>
          </a:xfrm>
          <a:prstGeom prst="rect">
            <a:avLst/>
          </a:prstGeom>
        </p:spPr>
      </p:pic>
    </p:spTree>
    <p:extLst>
      <p:ext uri="{BB962C8B-B14F-4D97-AF65-F5344CB8AC3E}">
        <p14:creationId xmlns:p14="http://schemas.microsoft.com/office/powerpoint/2010/main" val="2904126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AA64-DE49-47E4-86C0-A9C7FDCD9462}"/>
              </a:ext>
            </a:extLst>
          </p:cNvPr>
          <p:cNvSpPr>
            <a:spLocks noGrp="1"/>
          </p:cNvSpPr>
          <p:nvPr>
            <p:ph type="title"/>
          </p:nvPr>
        </p:nvSpPr>
        <p:spPr/>
        <p:txBody>
          <a:bodyPr/>
          <a:lstStyle/>
          <a:p>
            <a:r>
              <a:rPr lang="en-US" b="1" dirty="0"/>
              <a:t>PDF is not 1 format </a:t>
            </a:r>
          </a:p>
        </p:txBody>
      </p:sp>
      <p:sp>
        <p:nvSpPr>
          <p:cNvPr id="4" name="Content Placeholder 3">
            <a:extLst>
              <a:ext uri="{FF2B5EF4-FFF2-40B4-BE49-F238E27FC236}">
                <a16:creationId xmlns:a16="http://schemas.microsoft.com/office/drawing/2014/main" id="{9505017E-B163-43F4-A095-20F46901098C}"/>
              </a:ext>
            </a:extLst>
          </p:cNvPr>
          <p:cNvSpPr>
            <a:spLocks noGrp="1"/>
          </p:cNvSpPr>
          <p:nvPr>
            <p:ph sz="half" idx="10"/>
          </p:nvPr>
        </p:nvSpPr>
        <p:spPr>
          <a:xfrm>
            <a:off x="817382" y="1872181"/>
            <a:ext cx="10192657" cy="2575128"/>
          </a:xfrm>
        </p:spPr>
        <p:txBody>
          <a:bodyPr>
            <a:normAutofit/>
          </a:bodyPr>
          <a:lstStyle/>
          <a:p>
            <a:r>
              <a:rPr lang="en-US" dirty="0"/>
              <a:t>It is the format of untold thousands of different applications</a:t>
            </a:r>
          </a:p>
          <a:p>
            <a:pPr lvl="1"/>
            <a:r>
              <a:rPr lang="en-US" dirty="0"/>
              <a:t>Each of which creates PDFs with their own quirks</a:t>
            </a:r>
          </a:p>
          <a:p>
            <a:r>
              <a:rPr lang="en-US" dirty="0"/>
              <a:t>Each PDF is constructed from a unique set of resources </a:t>
            </a:r>
          </a:p>
          <a:p>
            <a:pPr lvl="1"/>
            <a:r>
              <a:rPr lang="en-US" dirty="0"/>
              <a:t>Similarly constructed PDFs may not be identical in appearance.</a:t>
            </a:r>
          </a:p>
          <a:p>
            <a:pPr lvl="1"/>
            <a:r>
              <a:rPr lang="en-US" dirty="0"/>
              <a:t>PDFs that are identical in appearance are not necessarily constructed identically.</a:t>
            </a:r>
          </a:p>
          <a:p>
            <a:pPr lvl="1"/>
            <a:endParaRPr lang="en-US" dirty="0"/>
          </a:p>
        </p:txBody>
      </p:sp>
    </p:spTree>
    <p:extLst>
      <p:ext uri="{BB962C8B-B14F-4D97-AF65-F5344CB8AC3E}">
        <p14:creationId xmlns:p14="http://schemas.microsoft.com/office/powerpoint/2010/main" val="2214990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B226-30DF-4871-9293-47067E41DAD1}"/>
              </a:ext>
            </a:extLst>
          </p:cNvPr>
          <p:cNvSpPr>
            <a:spLocks noGrp="1"/>
          </p:cNvSpPr>
          <p:nvPr>
            <p:ph type="title"/>
          </p:nvPr>
        </p:nvSpPr>
        <p:spPr/>
        <p:txBody>
          <a:bodyPr/>
          <a:lstStyle/>
          <a:p>
            <a:r>
              <a:rPr lang="en-US" dirty="0"/>
              <a:t>Resolve your PDF Errors with </a:t>
            </a:r>
            <a:r>
              <a:rPr lang="en-US" b="1" dirty="0"/>
              <a:t>PDF Checker </a:t>
            </a:r>
            <a:r>
              <a:rPr lang="en-US" dirty="0"/>
              <a:t>+ </a:t>
            </a:r>
            <a:r>
              <a:rPr lang="en-US" b="1" dirty="0"/>
              <a:t>PDF Optimizer </a:t>
            </a:r>
          </a:p>
        </p:txBody>
      </p:sp>
      <p:sp>
        <p:nvSpPr>
          <p:cNvPr id="4" name="Content Placeholder 3">
            <a:extLst>
              <a:ext uri="{FF2B5EF4-FFF2-40B4-BE49-F238E27FC236}">
                <a16:creationId xmlns:a16="http://schemas.microsoft.com/office/drawing/2014/main" id="{2BB55F5B-13FC-4E6C-99FB-3A4ABC34153F}"/>
              </a:ext>
            </a:extLst>
          </p:cNvPr>
          <p:cNvSpPr>
            <a:spLocks noGrp="1"/>
          </p:cNvSpPr>
          <p:nvPr>
            <p:ph sz="half" idx="10"/>
          </p:nvPr>
        </p:nvSpPr>
        <p:spPr>
          <a:xfrm>
            <a:off x="817382" y="1872180"/>
            <a:ext cx="10192657" cy="4086659"/>
          </a:xfrm>
        </p:spPr>
        <p:txBody>
          <a:bodyPr>
            <a:normAutofit/>
          </a:bodyPr>
          <a:lstStyle/>
          <a:p>
            <a:pPr marL="0" indent="0">
              <a:buNone/>
            </a:pPr>
            <a:r>
              <a:rPr lang="en-US" dirty="0"/>
              <a:t>3. Fix PDF errors with </a:t>
            </a:r>
            <a:r>
              <a:rPr lang="en-US" b="1" dirty="0"/>
              <a:t>PDF Optimizer</a:t>
            </a:r>
          </a:p>
          <a:p>
            <a:pPr lvl="1"/>
            <a:r>
              <a:rPr lang="en-US" b="1" dirty="0"/>
              <a:t>PDF Optimizer</a:t>
            </a:r>
            <a:r>
              <a:rPr lang="en-US" dirty="0"/>
              <a:t> can fix many issues flagged by </a:t>
            </a:r>
            <a:r>
              <a:rPr lang="en-US" b="1" dirty="0"/>
              <a:t>PDF Checker </a:t>
            </a:r>
          </a:p>
          <a:p>
            <a:pPr lvl="1"/>
            <a:r>
              <a:rPr lang="en-US" b="1" dirty="0"/>
              <a:t>PDF Optimizer </a:t>
            </a:r>
            <a:r>
              <a:rPr lang="en-US" dirty="0"/>
              <a:t>is a powerful tool that provides fast processing speeds and offers user-specific optimization profiles</a:t>
            </a:r>
          </a:p>
          <a:p>
            <a:pPr lvl="1"/>
            <a:r>
              <a:rPr lang="en-US" dirty="0"/>
              <a:t>Customizable PDF capability needs such as:</a:t>
            </a:r>
          </a:p>
          <a:p>
            <a:pPr lvl="2"/>
            <a:r>
              <a:rPr lang="en-US" dirty="0"/>
              <a:t>Optimal PDF size reduction</a:t>
            </a:r>
          </a:p>
          <a:p>
            <a:pPr lvl="2"/>
            <a:r>
              <a:rPr lang="en-US" dirty="0"/>
              <a:t>Optimize PDFs for viewing and printing</a:t>
            </a:r>
          </a:p>
          <a:p>
            <a:pPr lvl="2"/>
            <a:r>
              <a:rPr lang="en-US" dirty="0"/>
              <a:t>Archive PDFs for long term preservation            </a:t>
            </a:r>
          </a:p>
          <a:p>
            <a:pPr marL="0" indent="0">
              <a:buNone/>
            </a:pPr>
            <a:r>
              <a:rPr lang="en-US" dirty="0"/>
              <a:t> </a:t>
            </a:r>
          </a:p>
        </p:txBody>
      </p:sp>
    </p:spTree>
    <p:extLst>
      <p:ext uri="{BB962C8B-B14F-4D97-AF65-F5344CB8AC3E}">
        <p14:creationId xmlns:p14="http://schemas.microsoft.com/office/powerpoint/2010/main" val="4005515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D1B7-858C-4BC1-A2ED-66AEB94C3EA5}"/>
              </a:ext>
            </a:extLst>
          </p:cNvPr>
          <p:cNvSpPr>
            <a:spLocks noGrp="1"/>
          </p:cNvSpPr>
          <p:nvPr>
            <p:ph type="title"/>
          </p:nvPr>
        </p:nvSpPr>
        <p:spPr/>
        <p:txBody>
          <a:bodyPr/>
          <a:lstStyle/>
          <a:p>
            <a:r>
              <a:rPr lang="en-US" dirty="0"/>
              <a:t>Resolve your PDF Errors with PDF Checker + PDF Optimizer </a:t>
            </a:r>
          </a:p>
        </p:txBody>
      </p:sp>
      <p:sp>
        <p:nvSpPr>
          <p:cNvPr id="4" name="Content Placeholder 3">
            <a:extLst>
              <a:ext uri="{FF2B5EF4-FFF2-40B4-BE49-F238E27FC236}">
                <a16:creationId xmlns:a16="http://schemas.microsoft.com/office/drawing/2014/main" id="{97A5E6DD-365E-4C02-BF7D-77EA6706559C}"/>
              </a:ext>
            </a:extLst>
          </p:cNvPr>
          <p:cNvSpPr>
            <a:spLocks noGrp="1"/>
          </p:cNvSpPr>
          <p:nvPr>
            <p:ph sz="half" idx="10"/>
          </p:nvPr>
        </p:nvSpPr>
        <p:spPr>
          <a:xfrm>
            <a:off x="817382" y="1872180"/>
            <a:ext cx="10552983" cy="3428689"/>
          </a:xfrm>
        </p:spPr>
        <p:txBody>
          <a:bodyPr>
            <a:normAutofit/>
          </a:bodyPr>
          <a:lstStyle/>
          <a:p>
            <a:r>
              <a:rPr lang="en-US" dirty="0"/>
              <a:t>Our </a:t>
            </a:r>
            <a:r>
              <a:rPr lang="en-US" b="1" dirty="0"/>
              <a:t>PDF Checker</a:t>
            </a:r>
            <a:r>
              <a:rPr lang="en-US" dirty="0"/>
              <a:t> tool now comes with a FREE 14 day trial of PDF Optimizer</a:t>
            </a:r>
          </a:p>
          <a:p>
            <a:r>
              <a:rPr lang="en-US" b="1" dirty="0"/>
              <a:t>PDF Checker </a:t>
            </a:r>
            <a:r>
              <a:rPr lang="en-US" dirty="0"/>
              <a:t>now offers JSON report output capabilities streamlining the process for programmatically driving </a:t>
            </a:r>
            <a:r>
              <a:rPr lang="en-US" b="1" dirty="0"/>
              <a:t>PDF Optimizer </a:t>
            </a:r>
            <a:r>
              <a:rPr lang="en-US" dirty="0"/>
              <a:t>processes based on conditions reported by PDF Checker enabling you to have more </a:t>
            </a:r>
            <a:r>
              <a:rPr lang="en-US" b="1" i="1" dirty="0"/>
              <a:t>power</a:t>
            </a:r>
            <a:r>
              <a:rPr lang="en-US" dirty="0"/>
              <a:t> over your PDFs. </a:t>
            </a:r>
          </a:p>
          <a:p>
            <a:r>
              <a:rPr lang="en-US" dirty="0"/>
              <a:t>Go to </a:t>
            </a:r>
            <a:r>
              <a:rPr lang="en-US" dirty="0">
                <a:hlinkClick r:id="rId3"/>
              </a:rPr>
              <a:t>www.Datalogics.com</a:t>
            </a:r>
            <a:r>
              <a:rPr lang="en-US" dirty="0"/>
              <a:t> to get your FREE </a:t>
            </a:r>
            <a:r>
              <a:rPr lang="en-US" b="1" dirty="0"/>
              <a:t>PDF Checker </a:t>
            </a:r>
            <a:r>
              <a:rPr lang="en-US" dirty="0"/>
              <a:t>download! </a:t>
            </a:r>
          </a:p>
          <a:p>
            <a:pPr marL="0" indent="0">
              <a:buNone/>
            </a:pPr>
            <a:endParaRPr lang="en-US" dirty="0"/>
          </a:p>
        </p:txBody>
      </p:sp>
    </p:spTree>
    <p:extLst>
      <p:ext uri="{BB962C8B-B14F-4D97-AF65-F5344CB8AC3E}">
        <p14:creationId xmlns:p14="http://schemas.microsoft.com/office/powerpoint/2010/main" val="3263070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D1B7-858C-4BC1-A2ED-66AEB94C3EA5}"/>
              </a:ext>
            </a:extLst>
          </p:cNvPr>
          <p:cNvSpPr>
            <a:spLocks noGrp="1"/>
          </p:cNvSpPr>
          <p:nvPr>
            <p:ph type="title"/>
          </p:nvPr>
        </p:nvSpPr>
        <p:spPr/>
        <p:txBody>
          <a:bodyPr/>
          <a:lstStyle/>
          <a:p>
            <a:r>
              <a:rPr lang="en-US" dirty="0"/>
              <a:t>Who is Datalogics?</a:t>
            </a:r>
          </a:p>
        </p:txBody>
      </p:sp>
      <p:pic>
        <p:nvPicPr>
          <p:cNvPr id="23" name="Picture 22">
            <a:extLst>
              <a:ext uri="{FF2B5EF4-FFF2-40B4-BE49-F238E27FC236}">
                <a16:creationId xmlns:a16="http://schemas.microsoft.com/office/drawing/2014/main" id="{D21D7118-25C6-496F-8C2F-43C5AD8BED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564" r="14700"/>
          <a:stretch/>
        </p:blipFill>
        <p:spPr>
          <a:xfrm>
            <a:off x="5330534" y="2321249"/>
            <a:ext cx="1343364" cy="1168898"/>
          </a:xfrm>
          <a:prstGeom prst="rect">
            <a:avLst/>
          </a:prstGeom>
        </p:spPr>
      </p:pic>
      <p:pic>
        <p:nvPicPr>
          <p:cNvPr id="25" name="Picture 24">
            <a:extLst>
              <a:ext uri="{FF2B5EF4-FFF2-40B4-BE49-F238E27FC236}">
                <a16:creationId xmlns:a16="http://schemas.microsoft.com/office/drawing/2014/main" id="{D268690B-EFC6-49C9-8568-77A0CB5892CB}"/>
              </a:ext>
            </a:extLst>
          </p:cNvPr>
          <p:cNvPicPr>
            <a:picLocks noChangeAspect="1"/>
          </p:cNvPicPr>
          <p:nvPr/>
        </p:nvPicPr>
        <p:blipFill>
          <a:blip r:embed="rId4"/>
          <a:stretch>
            <a:fillRect/>
          </a:stretch>
        </p:blipFill>
        <p:spPr>
          <a:xfrm>
            <a:off x="7141525" y="2319345"/>
            <a:ext cx="1475360" cy="268247"/>
          </a:xfrm>
          <a:prstGeom prst="rect">
            <a:avLst/>
          </a:prstGeom>
        </p:spPr>
      </p:pic>
      <p:pic>
        <p:nvPicPr>
          <p:cNvPr id="26" name="Picture 25">
            <a:extLst>
              <a:ext uri="{FF2B5EF4-FFF2-40B4-BE49-F238E27FC236}">
                <a16:creationId xmlns:a16="http://schemas.microsoft.com/office/drawing/2014/main" id="{EB24B3EF-5DC8-4DF3-BC00-23AB32470773}"/>
              </a:ext>
            </a:extLst>
          </p:cNvPr>
          <p:cNvPicPr>
            <a:picLocks noChangeAspect="1"/>
          </p:cNvPicPr>
          <p:nvPr/>
        </p:nvPicPr>
        <p:blipFill>
          <a:blip r:embed="rId5"/>
          <a:stretch>
            <a:fillRect/>
          </a:stretch>
        </p:blipFill>
        <p:spPr>
          <a:xfrm>
            <a:off x="7414640" y="2725761"/>
            <a:ext cx="890093" cy="451143"/>
          </a:xfrm>
          <a:prstGeom prst="rect">
            <a:avLst/>
          </a:prstGeom>
        </p:spPr>
      </p:pic>
      <p:pic>
        <p:nvPicPr>
          <p:cNvPr id="27" name="Picture 26">
            <a:extLst>
              <a:ext uri="{FF2B5EF4-FFF2-40B4-BE49-F238E27FC236}">
                <a16:creationId xmlns:a16="http://schemas.microsoft.com/office/drawing/2014/main" id="{25559181-D043-4216-A30E-72E3002FEA1C}"/>
              </a:ext>
            </a:extLst>
          </p:cNvPr>
          <p:cNvPicPr>
            <a:picLocks noChangeAspect="1"/>
          </p:cNvPicPr>
          <p:nvPr/>
        </p:nvPicPr>
        <p:blipFill>
          <a:blip r:embed="rId6"/>
          <a:stretch>
            <a:fillRect/>
          </a:stretch>
        </p:blipFill>
        <p:spPr>
          <a:xfrm>
            <a:off x="7080085" y="3394967"/>
            <a:ext cx="1478879" cy="367423"/>
          </a:xfrm>
          <a:prstGeom prst="rect">
            <a:avLst/>
          </a:prstGeom>
        </p:spPr>
      </p:pic>
      <p:pic>
        <p:nvPicPr>
          <p:cNvPr id="28" name="Picture 2" descr="Image result for pdf association&quot;">
            <a:extLst>
              <a:ext uri="{FF2B5EF4-FFF2-40B4-BE49-F238E27FC236}">
                <a16:creationId xmlns:a16="http://schemas.microsoft.com/office/drawing/2014/main" id="{94BAD166-91F4-418B-B3D5-58B1601528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90690" y="2546352"/>
            <a:ext cx="1668356" cy="884229"/>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57214C67-E1D2-4604-9540-60308145F923}"/>
              </a:ext>
            </a:extLst>
          </p:cNvPr>
          <p:cNvGrpSpPr/>
          <p:nvPr/>
        </p:nvGrpSpPr>
        <p:grpSpPr>
          <a:xfrm>
            <a:off x="955944" y="1991474"/>
            <a:ext cx="10373793" cy="3755610"/>
            <a:chOff x="1172897" y="1776550"/>
            <a:chExt cx="9635780" cy="2967389"/>
          </a:xfrm>
        </p:grpSpPr>
        <p:grpSp>
          <p:nvGrpSpPr>
            <p:cNvPr id="30" name="Group 29">
              <a:extLst>
                <a:ext uri="{FF2B5EF4-FFF2-40B4-BE49-F238E27FC236}">
                  <a16:creationId xmlns:a16="http://schemas.microsoft.com/office/drawing/2014/main" id="{E146305D-EBCE-4742-8700-4E7BF8226F32}"/>
                </a:ext>
              </a:extLst>
            </p:cNvPr>
            <p:cNvGrpSpPr/>
            <p:nvPr/>
          </p:nvGrpSpPr>
          <p:grpSpPr>
            <a:xfrm>
              <a:off x="1172897" y="1776550"/>
              <a:ext cx="9635780" cy="2967389"/>
              <a:chOff x="1172897" y="1776550"/>
              <a:chExt cx="9635780" cy="2967389"/>
            </a:xfrm>
          </p:grpSpPr>
          <p:grpSp>
            <p:nvGrpSpPr>
              <p:cNvPr id="32" name="Group 31">
                <a:extLst>
                  <a:ext uri="{FF2B5EF4-FFF2-40B4-BE49-F238E27FC236}">
                    <a16:creationId xmlns:a16="http://schemas.microsoft.com/office/drawing/2014/main" id="{DCA88F72-1588-45C7-931B-511338D870CD}"/>
                  </a:ext>
                </a:extLst>
              </p:cNvPr>
              <p:cNvGrpSpPr/>
              <p:nvPr/>
            </p:nvGrpSpPr>
            <p:grpSpPr>
              <a:xfrm>
                <a:off x="1172897" y="1776550"/>
                <a:ext cx="9481250" cy="2967389"/>
                <a:chOff x="1133355" y="1799996"/>
                <a:chExt cx="9481250" cy="2967389"/>
              </a:xfrm>
            </p:grpSpPr>
            <p:sp>
              <p:nvSpPr>
                <p:cNvPr id="34" name="Rectangle 33">
                  <a:extLst>
                    <a:ext uri="{FF2B5EF4-FFF2-40B4-BE49-F238E27FC236}">
                      <a16:creationId xmlns:a16="http://schemas.microsoft.com/office/drawing/2014/main" id="{EFF9C92C-F819-4931-B9D4-0670CEF3DF79}"/>
                    </a:ext>
                  </a:extLst>
                </p:cNvPr>
                <p:cNvSpPr/>
                <p:nvPr/>
              </p:nvSpPr>
              <p:spPr>
                <a:xfrm>
                  <a:off x="1133355" y="3569211"/>
                  <a:ext cx="1529226" cy="531909"/>
                </a:xfrm>
                <a:prstGeom prst="rect">
                  <a:avLst/>
                </a:prstGeom>
                <a:noFill/>
                <a:ln w="28575">
                  <a:noFill/>
                </a:ln>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716C6C"/>
                      </a:solidFill>
                      <a:effectLst/>
                      <a:uLnTx/>
                      <a:uFillTx/>
                      <a:latin typeface="Arial" panose="020B0604020202020204" pitchFamily="34" charset="0"/>
                      <a:ea typeface="+mn-ea"/>
                      <a:cs typeface="Arial" panose="020B0604020202020204" pitchFamily="34" charset="0"/>
                      <a:sym typeface="Arial"/>
                    </a:rPr>
                    <a:t>Established in 1967</a:t>
                  </a:r>
                </a:p>
              </p:txBody>
            </p:sp>
            <p:sp>
              <p:nvSpPr>
                <p:cNvPr id="35" name="Rectangle 34">
                  <a:extLst>
                    <a:ext uri="{FF2B5EF4-FFF2-40B4-BE49-F238E27FC236}">
                      <a16:creationId xmlns:a16="http://schemas.microsoft.com/office/drawing/2014/main" id="{EE131E6C-09ED-464E-9C75-948C70B81D7D}"/>
                    </a:ext>
                  </a:extLst>
                </p:cNvPr>
                <p:cNvSpPr/>
                <p:nvPr/>
              </p:nvSpPr>
              <p:spPr>
                <a:xfrm>
                  <a:off x="3071446" y="3569213"/>
                  <a:ext cx="1781907" cy="531909"/>
                </a:xfrm>
                <a:prstGeom prst="rect">
                  <a:avLst/>
                </a:prstGeom>
                <a:noFill/>
                <a:ln w="28575">
                  <a:noFill/>
                </a:ln>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716C6C"/>
                      </a:solidFill>
                      <a:effectLst/>
                      <a:uLnTx/>
                      <a:uFillTx/>
                      <a:latin typeface="Arial" panose="020B0604020202020204" pitchFamily="34" charset="0"/>
                      <a:ea typeface="+mn-ea"/>
                      <a:cs typeface="Arial" panose="020B0604020202020204" pitchFamily="34" charset="0"/>
                      <a:sym typeface="Arial"/>
                    </a:rPr>
                    <a:t>Located in Chicago</a:t>
                  </a:r>
                </a:p>
              </p:txBody>
            </p:sp>
            <p:sp>
              <p:nvSpPr>
                <p:cNvPr id="36" name="Rectangle 35">
                  <a:extLst>
                    <a:ext uri="{FF2B5EF4-FFF2-40B4-BE49-F238E27FC236}">
                      <a16:creationId xmlns:a16="http://schemas.microsoft.com/office/drawing/2014/main" id="{75C6E655-B9E8-477C-A5B8-EFBC8AF137D6}"/>
                    </a:ext>
                  </a:extLst>
                </p:cNvPr>
                <p:cNvSpPr/>
                <p:nvPr/>
              </p:nvSpPr>
              <p:spPr>
                <a:xfrm>
                  <a:off x="4962767" y="3569212"/>
                  <a:ext cx="1797538" cy="979833"/>
                </a:xfrm>
                <a:prstGeom prst="rect">
                  <a:avLst/>
                </a:prstGeom>
                <a:noFill/>
                <a:ln w="28575">
                  <a:noFill/>
                </a:ln>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716C6C"/>
                      </a:solidFill>
                      <a:effectLst/>
                      <a:uLnTx/>
                      <a:uFillTx/>
                      <a:latin typeface="Arial" panose="020B0604020202020204" pitchFamily="34" charset="0"/>
                      <a:ea typeface="+mn-ea"/>
                      <a:cs typeface="Arial" panose="020B0604020202020204" pitchFamily="34" charset="0"/>
                      <a:sym typeface="Arial"/>
                    </a:rPr>
                    <a:t>Providing Adobe PDF toolkits to developers since 1997</a:t>
                  </a:r>
                </a:p>
              </p:txBody>
            </p:sp>
            <p:sp>
              <p:nvSpPr>
                <p:cNvPr id="37" name="Rectangle 36">
                  <a:extLst>
                    <a:ext uri="{FF2B5EF4-FFF2-40B4-BE49-F238E27FC236}">
                      <a16:creationId xmlns:a16="http://schemas.microsoft.com/office/drawing/2014/main" id="{B5FAB6AA-1B58-437D-8702-FBC8C6F39154}"/>
                    </a:ext>
                  </a:extLst>
                </p:cNvPr>
                <p:cNvSpPr/>
                <p:nvPr/>
              </p:nvSpPr>
              <p:spPr>
                <a:xfrm>
                  <a:off x="6835981" y="3569211"/>
                  <a:ext cx="1646457" cy="656589"/>
                </a:xfrm>
                <a:prstGeom prst="rect">
                  <a:avLst/>
                </a:prstGeom>
                <a:noFill/>
                <a:ln w="28575">
                  <a:noFill/>
                </a:ln>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716C6C"/>
                      </a:solidFill>
                      <a:effectLst/>
                      <a:uLnTx/>
                      <a:uFillTx/>
                      <a:latin typeface="Arial" panose="020B0604020202020204" pitchFamily="34" charset="0"/>
                      <a:ea typeface="+mn-ea"/>
                      <a:cs typeface="Arial" panose="020B0604020202020204" pitchFamily="34" charset="0"/>
                      <a:sym typeface="Arial"/>
                    </a:rPr>
                    <a:t>Active in the </a:t>
                  </a:r>
                  <a:r>
                    <a:rPr kumimoji="0" lang="fr-FR" sz="1600" b="1" i="0" u="none" strike="noStrike" kern="0" cap="none" spc="0" normalizeH="0" baseline="0" noProof="0" dirty="0" err="1">
                      <a:ln>
                        <a:noFill/>
                      </a:ln>
                      <a:solidFill>
                        <a:srgbClr val="716C6C"/>
                      </a:solidFill>
                      <a:effectLst/>
                      <a:uLnTx/>
                      <a:uFillTx/>
                      <a:latin typeface="Arial" panose="020B0604020202020204" pitchFamily="34" charset="0"/>
                      <a:ea typeface="+mn-ea"/>
                      <a:cs typeface="Arial" panose="020B0604020202020204" pitchFamily="34" charset="0"/>
                      <a:sym typeface="Arial"/>
                    </a:rPr>
                    <a:t>Developer</a:t>
                  </a:r>
                  <a:r>
                    <a:rPr kumimoji="0" lang="fr-FR" sz="1600" b="1" i="0" u="none" strike="noStrike" kern="0" cap="none" spc="0" normalizeH="0" baseline="0" noProof="0" dirty="0">
                      <a:ln>
                        <a:noFill/>
                      </a:ln>
                      <a:solidFill>
                        <a:srgbClr val="716C6C"/>
                      </a:solidFill>
                      <a:effectLst/>
                      <a:uLnTx/>
                      <a:uFillTx/>
                      <a:latin typeface="Arial" panose="020B0604020202020204" pitchFamily="34" charset="0"/>
                      <a:ea typeface="+mn-ea"/>
                      <a:cs typeface="Arial" panose="020B0604020202020204" pitchFamily="34" charset="0"/>
                      <a:sym typeface="Arial"/>
                    </a:rPr>
                    <a:t> Community</a:t>
                  </a:r>
                </a:p>
              </p:txBody>
            </p:sp>
            <p:sp>
              <p:nvSpPr>
                <p:cNvPr id="38" name="Rectangle 37">
                  <a:extLst>
                    <a:ext uri="{FF2B5EF4-FFF2-40B4-BE49-F238E27FC236}">
                      <a16:creationId xmlns:a16="http://schemas.microsoft.com/office/drawing/2014/main" id="{80A15207-4576-4305-BBC0-96078B0C6465}"/>
                    </a:ext>
                  </a:extLst>
                </p:cNvPr>
                <p:cNvSpPr/>
                <p:nvPr/>
              </p:nvSpPr>
              <p:spPr>
                <a:xfrm>
                  <a:off x="8546117" y="3569211"/>
                  <a:ext cx="2068488" cy="462043"/>
                </a:xfrm>
                <a:prstGeom prst="rect">
                  <a:avLst/>
                </a:prstGeom>
                <a:noFill/>
                <a:ln w="28575">
                  <a:noFill/>
                </a:ln>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716C6C"/>
                      </a:solidFill>
                      <a:effectLst/>
                      <a:uLnTx/>
                      <a:uFillTx/>
                      <a:latin typeface="Arial" panose="020B0604020202020204" pitchFamily="34" charset="0"/>
                      <a:ea typeface="+mn-ea"/>
                      <a:cs typeface="Arial" panose="020B0604020202020204" pitchFamily="34" charset="0"/>
                      <a:sym typeface="Arial"/>
                    </a:rPr>
                    <a:t>Member of the PDF Association</a:t>
                  </a:r>
                </a:p>
              </p:txBody>
            </p:sp>
            <p:cxnSp>
              <p:nvCxnSpPr>
                <p:cNvPr id="39" name="Straight Connector 38">
                  <a:extLst>
                    <a:ext uri="{FF2B5EF4-FFF2-40B4-BE49-F238E27FC236}">
                      <a16:creationId xmlns:a16="http://schemas.microsoft.com/office/drawing/2014/main" id="{9E2882BB-7003-4861-AA19-C45DB09FDD9A}"/>
                    </a:ext>
                  </a:extLst>
                </p:cNvPr>
                <p:cNvCxnSpPr>
                  <a:cxnSpLocks/>
                </p:cNvCxnSpPr>
                <p:nvPr/>
              </p:nvCxnSpPr>
              <p:spPr>
                <a:xfrm>
                  <a:off x="2962031" y="1871915"/>
                  <a:ext cx="0" cy="2895470"/>
                </a:xfrm>
                <a:prstGeom prst="line">
                  <a:avLst/>
                </a:prstGeom>
                <a:no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0" name="Straight Connector 39">
                  <a:extLst>
                    <a:ext uri="{FF2B5EF4-FFF2-40B4-BE49-F238E27FC236}">
                      <a16:creationId xmlns:a16="http://schemas.microsoft.com/office/drawing/2014/main" id="{7706EB8B-E63D-4609-BF69-72BAE819DB11}"/>
                    </a:ext>
                  </a:extLst>
                </p:cNvPr>
                <p:cNvCxnSpPr>
                  <a:cxnSpLocks/>
                </p:cNvCxnSpPr>
                <p:nvPr/>
              </p:nvCxnSpPr>
              <p:spPr>
                <a:xfrm>
                  <a:off x="4974492" y="1799996"/>
                  <a:ext cx="0" cy="2967389"/>
                </a:xfrm>
                <a:prstGeom prst="line">
                  <a:avLst/>
                </a:prstGeom>
                <a:no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FF2244E9-3355-4193-AD5A-FB1D0F361493}"/>
                    </a:ext>
                  </a:extLst>
                </p:cNvPr>
                <p:cNvCxnSpPr>
                  <a:cxnSpLocks/>
                </p:cNvCxnSpPr>
                <p:nvPr/>
              </p:nvCxnSpPr>
              <p:spPr>
                <a:xfrm>
                  <a:off x="6760305" y="1799996"/>
                  <a:ext cx="0" cy="2967389"/>
                </a:xfrm>
                <a:prstGeom prst="line">
                  <a:avLst/>
                </a:prstGeom>
                <a:no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D96B5C49-CF89-4A47-BCDB-C6AFDC906AF0}"/>
                    </a:ext>
                  </a:extLst>
                </p:cNvPr>
                <p:cNvCxnSpPr>
                  <a:cxnSpLocks/>
                </p:cNvCxnSpPr>
                <p:nvPr/>
              </p:nvCxnSpPr>
              <p:spPr>
                <a:xfrm>
                  <a:off x="8546120" y="1799996"/>
                  <a:ext cx="0" cy="2967389"/>
                </a:xfrm>
                <a:prstGeom prst="line">
                  <a:avLst/>
                </a:prstGeom>
                <a:no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cxnSp>
          </p:grpSp>
          <p:cxnSp>
            <p:nvCxnSpPr>
              <p:cNvPr id="33" name="Straight Connector 32">
                <a:extLst>
                  <a:ext uri="{FF2B5EF4-FFF2-40B4-BE49-F238E27FC236}">
                    <a16:creationId xmlns:a16="http://schemas.microsoft.com/office/drawing/2014/main" id="{F0EB523C-604E-4C51-AFE9-B09D2C2CA080}"/>
                  </a:ext>
                </a:extLst>
              </p:cNvPr>
              <p:cNvCxnSpPr/>
              <p:nvPr/>
            </p:nvCxnSpPr>
            <p:spPr>
              <a:xfrm>
                <a:off x="1398576" y="4743939"/>
                <a:ext cx="9410101" cy="0"/>
              </a:xfrm>
              <a:prstGeom prst="line">
                <a:avLst/>
              </a:prstGeom>
              <a:no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cxnSp>
        </p:grpSp>
        <p:pic>
          <p:nvPicPr>
            <p:cNvPr id="31" name="Picture 4" descr="Image result for chicago flag">
              <a:extLst>
                <a:ext uri="{FF2B5EF4-FFF2-40B4-BE49-F238E27FC236}">
                  <a16:creationId xmlns:a16="http://schemas.microsoft.com/office/drawing/2014/main" id="{F5455575-28D7-4874-BF7E-4140B9AB7A7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9991" b="10872"/>
            <a:stretch/>
          </p:blipFill>
          <p:spPr bwMode="auto">
            <a:xfrm>
              <a:off x="3401934" y="2181891"/>
              <a:ext cx="1202637" cy="93081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3" name="Straight Connector 42">
            <a:extLst>
              <a:ext uri="{FF2B5EF4-FFF2-40B4-BE49-F238E27FC236}">
                <a16:creationId xmlns:a16="http://schemas.microsoft.com/office/drawing/2014/main" id="{596A9622-50AE-4315-AC53-B740B29E5A65}"/>
              </a:ext>
            </a:extLst>
          </p:cNvPr>
          <p:cNvCxnSpPr>
            <a:cxnSpLocks/>
          </p:cNvCxnSpPr>
          <p:nvPr/>
        </p:nvCxnSpPr>
        <p:spPr>
          <a:xfrm>
            <a:off x="4938877" y="1839074"/>
            <a:ext cx="0" cy="3755610"/>
          </a:xfrm>
          <a:prstGeom prst="line">
            <a:avLst/>
          </a:prstGeom>
          <a:no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B6E2D8BD-FBF0-4EFF-AEC8-C403B19CECEF}"/>
              </a:ext>
            </a:extLst>
          </p:cNvPr>
          <p:cNvCxnSpPr>
            <a:cxnSpLocks/>
          </p:cNvCxnSpPr>
          <p:nvPr/>
        </p:nvCxnSpPr>
        <p:spPr>
          <a:xfrm>
            <a:off x="2772280" y="1930097"/>
            <a:ext cx="0" cy="3664587"/>
          </a:xfrm>
          <a:prstGeom prst="line">
            <a:avLst/>
          </a:prstGeom>
          <a:noFill/>
          <a:ln w="12700" cap="flat">
            <a:solidFill>
              <a:schemeClr val="bg2">
                <a:lumMod val="9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4C99F2C5-3580-4F3D-89D4-084407191461}"/>
              </a:ext>
            </a:extLst>
          </p:cNvPr>
          <p:cNvCxnSpPr>
            <a:cxnSpLocks/>
          </p:cNvCxnSpPr>
          <p:nvPr/>
        </p:nvCxnSpPr>
        <p:spPr>
          <a:xfrm>
            <a:off x="5078654" y="1804750"/>
            <a:ext cx="0" cy="3755610"/>
          </a:xfrm>
          <a:prstGeom prst="line">
            <a:avLst/>
          </a:prstGeom>
          <a:noFill/>
          <a:ln w="12700" cap="flat">
            <a:solidFill>
              <a:schemeClr val="bg2">
                <a:lumMod val="9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9EFCEDD4-2E59-4B23-8A0A-EE97FD20B193}"/>
              </a:ext>
            </a:extLst>
          </p:cNvPr>
          <p:cNvCxnSpPr>
            <a:cxnSpLocks/>
          </p:cNvCxnSpPr>
          <p:nvPr/>
        </p:nvCxnSpPr>
        <p:spPr>
          <a:xfrm>
            <a:off x="7013867" y="1839074"/>
            <a:ext cx="0" cy="3755610"/>
          </a:xfrm>
          <a:prstGeom prst="line">
            <a:avLst/>
          </a:prstGeom>
          <a:noFill/>
          <a:ln w="12700" cap="flat">
            <a:solidFill>
              <a:schemeClr val="bg2">
                <a:lumMod val="9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9" name="Straight Connector 48">
            <a:extLst>
              <a:ext uri="{FF2B5EF4-FFF2-40B4-BE49-F238E27FC236}">
                <a16:creationId xmlns:a16="http://schemas.microsoft.com/office/drawing/2014/main" id="{679F4237-7290-498E-927B-B10EEBB09CD8}"/>
              </a:ext>
            </a:extLst>
          </p:cNvPr>
          <p:cNvCxnSpPr>
            <a:cxnSpLocks/>
          </p:cNvCxnSpPr>
          <p:nvPr/>
        </p:nvCxnSpPr>
        <p:spPr>
          <a:xfrm>
            <a:off x="9037375" y="1839074"/>
            <a:ext cx="0" cy="3755610"/>
          </a:xfrm>
          <a:prstGeom prst="line">
            <a:avLst/>
          </a:prstGeom>
          <a:noFill/>
          <a:ln w="12700" cap="flat">
            <a:solidFill>
              <a:schemeClr val="bg2">
                <a:lumMod val="9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8BEE3444-B6C0-4590-9D65-4E977661F7B9}"/>
              </a:ext>
            </a:extLst>
          </p:cNvPr>
          <p:cNvCxnSpPr/>
          <p:nvPr/>
        </p:nvCxnSpPr>
        <p:spPr>
          <a:xfrm>
            <a:off x="1032542" y="5594684"/>
            <a:ext cx="10130829" cy="0"/>
          </a:xfrm>
          <a:prstGeom prst="line">
            <a:avLst/>
          </a:prstGeom>
          <a:noFill/>
          <a:ln w="12700" cap="flat">
            <a:solidFill>
              <a:schemeClr val="bg2">
                <a:lumMod val="90000"/>
              </a:schemeClr>
            </a:solidFill>
            <a:prstDash val="solid"/>
            <a:miter lim="800000"/>
          </a:ln>
          <a:effectLst/>
          <a:sp3d/>
        </p:spPr>
        <p:style>
          <a:lnRef idx="0">
            <a:scrgbClr r="0" g="0" b="0"/>
          </a:lnRef>
          <a:fillRef idx="0">
            <a:scrgbClr r="0" g="0" b="0"/>
          </a:fillRef>
          <a:effectRef idx="0">
            <a:scrgbClr r="0" g="0" b="0"/>
          </a:effectRef>
          <a:fontRef idx="none"/>
        </p:style>
      </p:cxnSp>
      <p:pic>
        <p:nvPicPr>
          <p:cNvPr id="52" name="Picture 51" descr="A picture containing drawing&#10;&#10;Description automatically generated">
            <a:extLst>
              <a:ext uri="{FF2B5EF4-FFF2-40B4-BE49-F238E27FC236}">
                <a16:creationId xmlns:a16="http://schemas.microsoft.com/office/drawing/2014/main" id="{E2C311D6-2DB5-4B24-9EA2-CB97B1693B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8908" y="2922150"/>
            <a:ext cx="983282" cy="760405"/>
          </a:xfrm>
          <a:prstGeom prst="rect">
            <a:avLst/>
          </a:prstGeom>
        </p:spPr>
      </p:pic>
    </p:spTree>
    <p:extLst>
      <p:ext uri="{BB962C8B-B14F-4D97-AF65-F5344CB8AC3E}">
        <p14:creationId xmlns:p14="http://schemas.microsoft.com/office/powerpoint/2010/main" val="327436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B792-A0C3-46C2-9D96-34E6D095413C}"/>
              </a:ext>
            </a:extLst>
          </p:cNvPr>
          <p:cNvSpPr>
            <a:spLocks noGrp="1"/>
          </p:cNvSpPr>
          <p:nvPr>
            <p:ph type="title"/>
          </p:nvPr>
        </p:nvSpPr>
        <p:spPr/>
        <p:txBody>
          <a:bodyPr/>
          <a:lstStyle/>
          <a:p>
            <a:r>
              <a:rPr lang="en-US" dirty="0"/>
              <a:t>Full Suite of Scriptable Server Tools &amp; SDKs</a:t>
            </a:r>
          </a:p>
        </p:txBody>
      </p:sp>
      <p:sp>
        <p:nvSpPr>
          <p:cNvPr id="9" name="TextBox 8">
            <a:extLst>
              <a:ext uri="{FF2B5EF4-FFF2-40B4-BE49-F238E27FC236}">
                <a16:creationId xmlns:a16="http://schemas.microsoft.com/office/drawing/2014/main" id="{7C4FFBDB-C88F-41AC-A671-4C7C4DFA518E}"/>
              </a:ext>
            </a:extLst>
          </p:cNvPr>
          <p:cNvSpPr txBox="1"/>
          <p:nvPr/>
        </p:nvSpPr>
        <p:spPr>
          <a:xfrm>
            <a:off x="7049945" y="1721930"/>
            <a:ext cx="4123884"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a:ea typeface="+mn-ea"/>
                <a:cs typeface="Arial"/>
                <a:sym typeface="Arial"/>
              </a:rPr>
              <a:t>PDF Optimizer</a:t>
            </a:r>
            <a:endParaRPr kumimoji="0" lang="en-US"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Arial"/>
                <a:sym typeface="Arial"/>
              </a:rPr>
              <a:t>Reduce file size, enable archival compliance</a:t>
            </a:r>
          </a:p>
        </p:txBody>
      </p:sp>
      <p:sp>
        <p:nvSpPr>
          <p:cNvPr id="10" name="TextBox 9">
            <a:extLst>
              <a:ext uri="{FF2B5EF4-FFF2-40B4-BE49-F238E27FC236}">
                <a16:creationId xmlns:a16="http://schemas.microsoft.com/office/drawing/2014/main" id="{D56FA056-45C9-4CAC-A225-75A77A2CBBAA}"/>
              </a:ext>
            </a:extLst>
          </p:cNvPr>
          <p:cNvSpPr txBox="1"/>
          <p:nvPr/>
        </p:nvSpPr>
        <p:spPr>
          <a:xfrm>
            <a:off x="1675370" y="2513100"/>
            <a:ext cx="3838338"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a:ea typeface="+mn-ea"/>
                <a:cs typeface="Arial"/>
                <a:sym typeface="Arial"/>
              </a:rPr>
              <a:t>FLIP2PDF</a:t>
            </a:r>
            <a:endParaRPr kumimoji="0" lang="en-US"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Arial"/>
                <a:sym typeface="Arial"/>
              </a:rPr>
              <a:t>Easily convert PDF files to a variety of filetypes</a:t>
            </a:r>
          </a:p>
        </p:txBody>
      </p:sp>
      <p:sp>
        <p:nvSpPr>
          <p:cNvPr id="12" name="TextBox 11">
            <a:extLst>
              <a:ext uri="{FF2B5EF4-FFF2-40B4-BE49-F238E27FC236}">
                <a16:creationId xmlns:a16="http://schemas.microsoft.com/office/drawing/2014/main" id="{E4651FA3-49CC-4BD0-996D-E2814665C8FC}"/>
              </a:ext>
            </a:extLst>
          </p:cNvPr>
          <p:cNvSpPr txBox="1"/>
          <p:nvPr/>
        </p:nvSpPr>
        <p:spPr>
          <a:xfrm>
            <a:off x="1675370" y="3361729"/>
            <a:ext cx="3390394"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a:ea typeface="+mn-ea"/>
                <a:cs typeface="Arial"/>
                <a:sym typeface="Arial"/>
              </a:rPr>
              <a:t>PDF2PRINT</a:t>
            </a:r>
            <a:endParaRPr kumimoji="0" lang="en-US"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Arial"/>
                <a:sym typeface="Arial"/>
              </a:rPr>
              <a:t>Automate your printing processes</a:t>
            </a:r>
          </a:p>
        </p:txBody>
      </p:sp>
      <p:sp>
        <p:nvSpPr>
          <p:cNvPr id="14" name="TextBox 13">
            <a:extLst>
              <a:ext uri="{FF2B5EF4-FFF2-40B4-BE49-F238E27FC236}">
                <a16:creationId xmlns:a16="http://schemas.microsoft.com/office/drawing/2014/main" id="{BB175459-BF25-4740-A026-04778123D307}"/>
              </a:ext>
            </a:extLst>
          </p:cNvPr>
          <p:cNvSpPr txBox="1"/>
          <p:nvPr/>
        </p:nvSpPr>
        <p:spPr>
          <a:xfrm>
            <a:off x="1675370" y="1699055"/>
            <a:ext cx="3731725"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a:ea typeface="+mn-ea"/>
                <a:cs typeface="Arial"/>
                <a:sym typeface="Arial"/>
              </a:rPr>
              <a:t>PDF Checker</a:t>
            </a:r>
            <a:endParaRPr kumimoji="0" lang="en-US"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Arial"/>
                <a:sym typeface="Arial"/>
              </a:rPr>
              <a:t>Identify common problems with your PDF files</a:t>
            </a:r>
          </a:p>
        </p:txBody>
      </p:sp>
      <p:sp>
        <p:nvSpPr>
          <p:cNvPr id="16" name="TextBox 15">
            <a:extLst>
              <a:ext uri="{FF2B5EF4-FFF2-40B4-BE49-F238E27FC236}">
                <a16:creationId xmlns:a16="http://schemas.microsoft.com/office/drawing/2014/main" id="{718FA38A-0907-46A6-BD36-3185183BB592}"/>
              </a:ext>
            </a:extLst>
          </p:cNvPr>
          <p:cNvSpPr txBox="1"/>
          <p:nvPr/>
        </p:nvSpPr>
        <p:spPr>
          <a:xfrm>
            <a:off x="7049945" y="3270647"/>
            <a:ext cx="4389982"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a:ea typeface="+mn-ea"/>
                <a:cs typeface="Arial"/>
                <a:sym typeface="Arial"/>
              </a:rPr>
              <a:t>PDF Alchemist</a:t>
            </a:r>
            <a:endParaRPr kumimoji="0" lang="en-US"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Arial"/>
                <a:sym typeface="Arial"/>
              </a:rPr>
              <a:t>Easily convert PDFs to HTML, XML, and EPUB</a:t>
            </a:r>
          </a:p>
        </p:txBody>
      </p:sp>
      <p:sp>
        <p:nvSpPr>
          <p:cNvPr id="18" name="TextBox 17">
            <a:extLst>
              <a:ext uri="{FF2B5EF4-FFF2-40B4-BE49-F238E27FC236}">
                <a16:creationId xmlns:a16="http://schemas.microsoft.com/office/drawing/2014/main" id="{59175ACC-FB6E-4127-88AB-B204CCC5C6A1}"/>
              </a:ext>
            </a:extLst>
          </p:cNvPr>
          <p:cNvSpPr txBox="1"/>
          <p:nvPr/>
        </p:nvSpPr>
        <p:spPr>
          <a:xfrm>
            <a:off x="7049945" y="2446810"/>
            <a:ext cx="4543871"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a:ea typeface="+mn-ea"/>
                <a:cs typeface="Arial"/>
                <a:sym typeface="Arial"/>
              </a:rPr>
              <a:t>PDF2IMG</a:t>
            </a:r>
            <a:endParaRPr kumimoji="0" lang="en-US"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a:ea typeface="+mn-ea"/>
                <a:cs typeface="Arial"/>
                <a:sym typeface="Arial"/>
              </a:rPr>
              <a:t>Convert PDF pages to a variety of image formats</a:t>
            </a:r>
          </a:p>
        </p:txBody>
      </p:sp>
      <p:sp>
        <p:nvSpPr>
          <p:cNvPr id="20" name="Rectangle 19">
            <a:extLst>
              <a:ext uri="{FF2B5EF4-FFF2-40B4-BE49-F238E27FC236}">
                <a16:creationId xmlns:a16="http://schemas.microsoft.com/office/drawing/2014/main" id="{EFF5127D-CF7D-4635-A7DA-312413D093D8}"/>
              </a:ext>
            </a:extLst>
          </p:cNvPr>
          <p:cNvSpPr/>
          <p:nvPr/>
        </p:nvSpPr>
        <p:spPr>
          <a:xfrm>
            <a:off x="838200" y="5198009"/>
            <a:ext cx="3420347" cy="923330"/>
          </a:xfrm>
          <a:prstGeom prst="rect">
            <a:avLst/>
          </a:prstGeom>
        </p:spPr>
        <p:txBody>
          <a:bodyPr wrap="square">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ea typeface="+mn-ea"/>
                <a:cs typeface="Arial"/>
                <a:sym typeface="Arial"/>
              </a:rPr>
              <a:t>Software development kits</a:t>
            </a:r>
            <a:endParaRPr kumimoji="0" lang="en-US" sz="1600" b="0" i="0" u="none" strike="noStrike" kern="1200" cap="none" spc="0" normalizeH="0" baseline="0" noProof="0" dirty="0">
              <a:ln>
                <a:noFill/>
              </a:ln>
              <a:solidFill>
                <a:srgbClr val="023160"/>
              </a:solidFill>
              <a:effectLst/>
              <a:uLnTx/>
              <a:uFillTx/>
              <a:latin typeface="Arial"/>
              <a:ea typeface="+mn-ea"/>
              <a:cs typeface="Arial"/>
            </a:endParaRP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23160"/>
                </a:solidFill>
                <a:effectLst/>
                <a:uLnTx/>
                <a:uFillTx/>
                <a:latin typeface="Arial"/>
                <a:ea typeface="+mn-ea"/>
                <a:cs typeface="Arial"/>
              </a:rPr>
              <a:t>I</a:t>
            </a:r>
            <a:r>
              <a:rPr kumimoji="0" lang="en-US" sz="1800" b="0" i="0" u="none" strike="noStrike" kern="0" cap="none" spc="0" normalizeH="0" baseline="0" noProof="0" dirty="0">
                <a:ln>
                  <a:noFill/>
                </a:ln>
                <a:solidFill>
                  <a:srgbClr val="000000"/>
                </a:solidFill>
                <a:effectLst/>
                <a:uLnTx/>
                <a:uFillTx/>
                <a:latin typeface="Arial"/>
                <a:ea typeface="+mn-ea"/>
                <a:cs typeface="Arial"/>
                <a:sym typeface="Arial"/>
              </a:rPr>
              <a:t>deal for SaaS and</a:t>
            </a:r>
          </a:p>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a:sym typeface="Arial"/>
              </a:rPr>
              <a:t> OEM implementations</a:t>
            </a:r>
          </a:p>
        </p:txBody>
      </p:sp>
      <p:sp>
        <p:nvSpPr>
          <p:cNvPr id="24" name="Rectangle 23">
            <a:extLst>
              <a:ext uri="{FF2B5EF4-FFF2-40B4-BE49-F238E27FC236}">
                <a16:creationId xmlns:a16="http://schemas.microsoft.com/office/drawing/2014/main" id="{C1792523-7321-42CD-815E-5C24C458CA96}"/>
              </a:ext>
            </a:extLst>
          </p:cNvPr>
          <p:cNvSpPr/>
          <p:nvPr/>
        </p:nvSpPr>
        <p:spPr>
          <a:xfrm>
            <a:off x="5407095" y="5305732"/>
            <a:ext cx="2268273" cy="707884"/>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23160"/>
                </a:solidFill>
                <a:effectLst/>
                <a:uLnTx/>
                <a:uFillTx/>
                <a:latin typeface="Arial"/>
                <a:ea typeface="+mn-ea"/>
                <a:cs typeface="Arial"/>
                <a:sym typeface="Calibri"/>
              </a:rPr>
              <a:t>ADOBE PDF LIBRARY</a:t>
            </a:r>
          </a:p>
        </p:txBody>
      </p:sp>
      <p:sp>
        <p:nvSpPr>
          <p:cNvPr id="25" name="Rectangle 24">
            <a:extLst>
              <a:ext uri="{FF2B5EF4-FFF2-40B4-BE49-F238E27FC236}">
                <a16:creationId xmlns:a16="http://schemas.microsoft.com/office/drawing/2014/main" id="{6C1F36AD-3E06-4C27-9D7E-2B4DF91837A1}"/>
              </a:ext>
            </a:extLst>
          </p:cNvPr>
          <p:cNvSpPr/>
          <p:nvPr/>
        </p:nvSpPr>
        <p:spPr>
          <a:xfrm>
            <a:off x="8975235" y="5241481"/>
            <a:ext cx="2300872" cy="707884"/>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23160"/>
                </a:solidFill>
                <a:effectLst/>
                <a:uLnTx/>
                <a:uFillTx/>
                <a:latin typeface="Arial"/>
                <a:ea typeface="+mn-ea"/>
                <a:cs typeface="Arial"/>
                <a:sym typeface="Calibri"/>
              </a:rPr>
              <a:t>PDF JAVA TOOLKIT</a:t>
            </a:r>
          </a:p>
        </p:txBody>
      </p:sp>
      <p:cxnSp>
        <p:nvCxnSpPr>
          <p:cNvPr id="29" name="Straight Connector 28">
            <a:extLst>
              <a:ext uri="{FF2B5EF4-FFF2-40B4-BE49-F238E27FC236}">
                <a16:creationId xmlns:a16="http://schemas.microsoft.com/office/drawing/2014/main" id="{E8F27043-AC70-48AD-834D-BC69C1AE683E}"/>
              </a:ext>
            </a:extLst>
          </p:cNvPr>
          <p:cNvCxnSpPr>
            <a:cxnSpLocks/>
          </p:cNvCxnSpPr>
          <p:nvPr/>
        </p:nvCxnSpPr>
        <p:spPr>
          <a:xfrm>
            <a:off x="0" y="4876800"/>
            <a:ext cx="1257631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logo&#10;&#10;Description automatically generated">
            <a:extLst>
              <a:ext uri="{FF2B5EF4-FFF2-40B4-BE49-F238E27FC236}">
                <a16:creationId xmlns:a16="http://schemas.microsoft.com/office/drawing/2014/main" id="{FECB5A23-638F-4A5E-B1EE-8944CB34B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08" y="3932516"/>
            <a:ext cx="887802" cy="887802"/>
          </a:xfrm>
          <a:prstGeom prst="rect">
            <a:avLst/>
          </a:prstGeom>
        </p:spPr>
      </p:pic>
      <p:sp>
        <p:nvSpPr>
          <p:cNvPr id="26" name="TextBox 25">
            <a:extLst>
              <a:ext uri="{FF2B5EF4-FFF2-40B4-BE49-F238E27FC236}">
                <a16:creationId xmlns:a16="http://schemas.microsoft.com/office/drawing/2014/main" id="{850849AD-9660-4A7D-82DA-E407B336B84E}"/>
              </a:ext>
            </a:extLst>
          </p:cNvPr>
          <p:cNvSpPr txBox="1"/>
          <p:nvPr/>
        </p:nvSpPr>
        <p:spPr>
          <a:xfrm>
            <a:off x="1614111" y="4062755"/>
            <a:ext cx="3390394"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000000"/>
                </a:solidFill>
                <a:effectLst/>
                <a:uLnTx/>
                <a:uFillTx/>
                <a:latin typeface="Arial"/>
                <a:ea typeface="+mn-ea"/>
                <a:cs typeface="Arial"/>
                <a:sym typeface="Arial"/>
              </a:rPr>
              <a:t>PDF Forms Flattener</a:t>
            </a:r>
            <a:endParaRPr kumimoji="0" lang="en-US"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0">
              <a:lnSpc>
                <a:spcPct val="100000"/>
              </a:lnSpc>
              <a:spcBef>
                <a:spcPts val="0"/>
              </a:spcBef>
              <a:spcAft>
                <a:spcPts val="0"/>
              </a:spcAft>
              <a:buClrTx/>
              <a:buSzTx/>
              <a:buFontTx/>
              <a:buNone/>
              <a:tabLst/>
              <a:defRPr/>
            </a:pPr>
            <a:r>
              <a:rPr lang="en-US" sz="1600" kern="0" dirty="0">
                <a:solidFill>
                  <a:srgbClr val="000000"/>
                </a:solidFill>
                <a:latin typeface="Arial"/>
                <a:cs typeface="Arial"/>
                <a:sym typeface="Arial"/>
              </a:rPr>
              <a:t>Flatten XFA &amp; </a:t>
            </a:r>
            <a:r>
              <a:rPr lang="en-US" sz="1600" kern="0" dirty="0" err="1">
                <a:solidFill>
                  <a:srgbClr val="000000"/>
                </a:solidFill>
                <a:latin typeface="Arial"/>
                <a:cs typeface="Arial"/>
                <a:sym typeface="Arial"/>
              </a:rPr>
              <a:t>AcroForms</a:t>
            </a:r>
            <a:r>
              <a:rPr lang="en-US" sz="1600" kern="0" dirty="0">
                <a:solidFill>
                  <a:srgbClr val="000000"/>
                </a:solidFill>
                <a:latin typeface="Arial"/>
                <a:cs typeface="Arial"/>
                <a:sym typeface="Arial"/>
              </a:rPr>
              <a:t> to PDF </a:t>
            </a:r>
            <a:endParaRPr kumimoji="0" lang="en-US" sz="16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6" name="Picture 5" descr="A close up of a logo&#10;&#10;Description automatically generated">
            <a:extLst>
              <a:ext uri="{FF2B5EF4-FFF2-40B4-BE49-F238E27FC236}">
                <a16:creationId xmlns:a16="http://schemas.microsoft.com/office/drawing/2014/main" id="{667A4B64-82FE-472B-B9F8-63E8A9191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61" y="4060424"/>
            <a:ext cx="831278" cy="831278"/>
          </a:xfrm>
          <a:prstGeom prst="rect">
            <a:avLst/>
          </a:prstGeom>
        </p:spPr>
      </p:pic>
      <p:sp>
        <p:nvSpPr>
          <p:cNvPr id="31" name="TextBox 30">
            <a:extLst>
              <a:ext uri="{FF2B5EF4-FFF2-40B4-BE49-F238E27FC236}">
                <a16:creationId xmlns:a16="http://schemas.microsoft.com/office/drawing/2014/main" id="{4C3F963A-E3C3-475F-96F4-EFEEC8C99668}"/>
              </a:ext>
            </a:extLst>
          </p:cNvPr>
          <p:cNvSpPr txBox="1"/>
          <p:nvPr/>
        </p:nvSpPr>
        <p:spPr>
          <a:xfrm>
            <a:off x="7137827" y="4068641"/>
            <a:ext cx="4247315" cy="615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b="1" kern="0" dirty="0">
                <a:solidFill>
                  <a:srgbClr val="000000"/>
                </a:solidFill>
                <a:latin typeface="Arial"/>
                <a:cs typeface="Arial"/>
                <a:sym typeface="Arial"/>
              </a:rPr>
              <a:t>Adobe Experience Reader Extensions</a:t>
            </a:r>
          </a:p>
          <a:p>
            <a:pPr marL="0" marR="0" lvl="0" indent="0" algn="l" defTabSz="914400" rtl="0" eaLnBrk="1" fontAlgn="auto" latinLnBrk="0" hangingPunct="0">
              <a:lnSpc>
                <a:spcPct val="100000"/>
              </a:lnSpc>
              <a:spcBef>
                <a:spcPts val="0"/>
              </a:spcBef>
              <a:spcAft>
                <a:spcPts val="0"/>
              </a:spcAft>
              <a:buClrTx/>
              <a:buSzTx/>
              <a:buFontTx/>
              <a:buNone/>
              <a:tabLst/>
              <a:defRPr/>
            </a:pPr>
            <a:r>
              <a:rPr lang="en-US" sz="1600" kern="0" dirty="0">
                <a:solidFill>
                  <a:srgbClr val="000000"/>
                </a:solidFill>
                <a:latin typeface="Arial"/>
                <a:cs typeface="Arial"/>
                <a:sym typeface="Arial"/>
              </a:rPr>
              <a:t>Reader extend PDF documents </a:t>
            </a:r>
            <a:endParaRPr kumimoji="0" lang="en-US" sz="160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8" name="Picture 7" descr="A picture containing clock&#10;&#10;Description automatically generated">
            <a:extLst>
              <a:ext uri="{FF2B5EF4-FFF2-40B4-BE49-F238E27FC236}">
                <a16:creationId xmlns:a16="http://schemas.microsoft.com/office/drawing/2014/main" id="{CCECA592-4ED3-437F-A109-ECA466D83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61" y="3269255"/>
            <a:ext cx="863679" cy="863679"/>
          </a:xfrm>
          <a:prstGeom prst="rect">
            <a:avLst/>
          </a:prstGeom>
        </p:spPr>
      </p:pic>
      <p:pic>
        <p:nvPicPr>
          <p:cNvPr id="33" name="Picture 32" descr="A picture containing table, room&#10;&#10;Description automatically generated">
            <a:extLst>
              <a:ext uri="{FF2B5EF4-FFF2-40B4-BE49-F238E27FC236}">
                <a16:creationId xmlns:a16="http://schemas.microsoft.com/office/drawing/2014/main" id="{87DD507D-98B8-4938-B5A5-088B9B499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0128" y="2465564"/>
            <a:ext cx="814744" cy="814744"/>
          </a:xfrm>
          <a:prstGeom prst="rect">
            <a:avLst/>
          </a:prstGeom>
        </p:spPr>
      </p:pic>
      <p:pic>
        <p:nvPicPr>
          <p:cNvPr id="35" name="Picture 34" descr="A picture containing sitting, table, device, holding&#10;&#10;Description automatically generated">
            <a:extLst>
              <a:ext uri="{FF2B5EF4-FFF2-40B4-BE49-F238E27FC236}">
                <a16:creationId xmlns:a16="http://schemas.microsoft.com/office/drawing/2014/main" id="{B9950240-9801-4962-A844-68AEC3ACC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2196" y="1659081"/>
            <a:ext cx="814743" cy="814743"/>
          </a:xfrm>
          <a:prstGeom prst="rect">
            <a:avLst/>
          </a:prstGeom>
        </p:spPr>
      </p:pic>
      <p:pic>
        <p:nvPicPr>
          <p:cNvPr id="37" name="Picture 36" descr="A close up of a sign&#10;&#10;Description automatically generated">
            <a:extLst>
              <a:ext uri="{FF2B5EF4-FFF2-40B4-BE49-F238E27FC236}">
                <a16:creationId xmlns:a16="http://schemas.microsoft.com/office/drawing/2014/main" id="{D74EA803-196F-4599-9C62-0339F1F0EE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113" y="1625581"/>
            <a:ext cx="913031" cy="913031"/>
          </a:xfrm>
          <a:prstGeom prst="rect">
            <a:avLst/>
          </a:prstGeom>
        </p:spPr>
      </p:pic>
      <p:pic>
        <p:nvPicPr>
          <p:cNvPr id="39" name="Picture 38">
            <a:extLst>
              <a:ext uri="{FF2B5EF4-FFF2-40B4-BE49-F238E27FC236}">
                <a16:creationId xmlns:a16="http://schemas.microsoft.com/office/drawing/2014/main" id="{5BAFABC1-5A7C-464C-A7A3-E26D75434D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780" y="2460449"/>
            <a:ext cx="793699" cy="793699"/>
          </a:xfrm>
          <a:prstGeom prst="rect">
            <a:avLst/>
          </a:prstGeom>
        </p:spPr>
      </p:pic>
      <p:pic>
        <p:nvPicPr>
          <p:cNvPr id="41" name="Picture 40" descr="A picture containing indoor, sitting, table, video&#10;&#10;Description automatically generated">
            <a:extLst>
              <a:ext uri="{FF2B5EF4-FFF2-40B4-BE49-F238E27FC236}">
                <a16:creationId xmlns:a16="http://schemas.microsoft.com/office/drawing/2014/main" id="{A75971C7-C1D1-495E-99F7-F479C01A7D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9682" y="3270647"/>
            <a:ext cx="816555" cy="816555"/>
          </a:xfrm>
          <a:prstGeom prst="rect">
            <a:avLst/>
          </a:prstGeom>
        </p:spPr>
      </p:pic>
      <p:pic>
        <p:nvPicPr>
          <p:cNvPr id="43" name="Picture 42" descr="A close up of a clock&#10;&#10;Description automatically generated">
            <a:extLst>
              <a:ext uri="{FF2B5EF4-FFF2-40B4-BE49-F238E27FC236}">
                <a16:creationId xmlns:a16="http://schemas.microsoft.com/office/drawing/2014/main" id="{8764765E-F12A-423E-B7A7-117C25AA6AF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58547" y="4955041"/>
            <a:ext cx="1331771" cy="1331771"/>
          </a:xfrm>
          <a:prstGeom prst="rect">
            <a:avLst/>
          </a:prstGeom>
        </p:spPr>
      </p:pic>
      <p:pic>
        <p:nvPicPr>
          <p:cNvPr id="45" name="Picture 44" descr="A picture containing clock, room&#10;&#10;Description automatically generated">
            <a:extLst>
              <a:ext uri="{FF2B5EF4-FFF2-40B4-BE49-F238E27FC236}">
                <a16:creationId xmlns:a16="http://schemas.microsoft.com/office/drawing/2014/main" id="{8BD26F41-BACB-4B58-A77B-664B4E12EC4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43464" y="4975073"/>
            <a:ext cx="1331771" cy="1331771"/>
          </a:xfrm>
          <a:prstGeom prst="rect">
            <a:avLst/>
          </a:prstGeom>
        </p:spPr>
      </p:pic>
    </p:spTree>
    <p:extLst>
      <p:ext uri="{BB962C8B-B14F-4D97-AF65-F5344CB8AC3E}">
        <p14:creationId xmlns:p14="http://schemas.microsoft.com/office/powerpoint/2010/main" val="1993238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8B3515-0932-490D-86C6-B064344AC76E}"/>
              </a:ext>
            </a:extLst>
          </p:cNvPr>
          <p:cNvSpPr>
            <a:spLocks noGrp="1"/>
          </p:cNvSpPr>
          <p:nvPr>
            <p:ph type="body" sz="quarter" idx="10"/>
          </p:nvPr>
        </p:nvSpPr>
        <p:spPr/>
        <p:txBody>
          <a:bodyPr/>
          <a:lstStyle/>
          <a:p>
            <a:r>
              <a:rPr lang="en-US" dirty="0"/>
              <a:t>Q &amp; A</a:t>
            </a:r>
          </a:p>
        </p:txBody>
      </p:sp>
    </p:spTree>
    <p:extLst>
      <p:ext uri="{BB962C8B-B14F-4D97-AF65-F5344CB8AC3E}">
        <p14:creationId xmlns:p14="http://schemas.microsoft.com/office/powerpoint/2010/main" val="2211385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D4CA3-A31E-4FA6-8D70-BF092D9C94FB}"/>
              </a:ext>
            </a:extLst>
          </p:cNvPr>
          <p:cNvSpPr>
            <a:spLocks noGrp="1"/>
          </p:cNvSpPr>
          <p:nvPr>
            <p:ph type="body" sz="quarter" idx="13"/>
          </p:nvPr>
        </p:nvSpPr>
        <p:spPr/>
        <p:txBody>
          <a:bodyPr/>
          <a:lstStyle/>
          <a:p>
            <a:r>
              <a:rPr lang="en-US" dirty="0"/>
              <a:t>Patrick Gallot</a:t>
            </a:r>
          </a:p>
        </p:txBody>
      </p:sp>
      <p:sp>
        <p:nvSpPr>
          <p:cNvPr id="3" name="Text Placeholder 2">
            <a:extLst>
              <a:ext uri="{FF2B5EF4-FFF2-40B4-BE49-F238E27FC236}">
                <a16:creationId xmlns:a16="http://schemas.microsoft.com/office/drawing/2014/main" id="{6428373D-64F8-4D2F-A72B-6279D3E56834}"/>
              </a:ext>
            </a:extLst>
          </p:cNvPr>
          <p:cNvSpPr>
            <a:spLocks noGrp="1"/>
          </p:cNvSpPr>
          <p:nvPr>
            <p:ph type="body" sz="quarter" idx="1"/>
          </p:nvPr>
        </p:nvSpPr>
        <p:spPr/>
        <p:txBody>
          <a:bodyPr/>
          <a:lstStyle/>
          <a:p>
            <a:r>
              <a:rPr lang="en-US" dirty="0"/>
              <a:t>Senior Solutions Architect</a:t>
            </a:r>
          </a:p>
        </p:txBody>
      </p:sp>
    </p:spTree>
    <p:extLst>
      <p:ext uri="{BB962C8B-B14F-4D97-AF65-F5344CB8AC3E}">
        <p14:creationId xmlns:p14="http://schemas.microsoft.com/office/powerpoint/2010/main" val="385238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B792-A0C3-46C2-9D96-34E6D095413C}"/>
              </a:ext>
            </a:extLst>
          </p:cNvPr>
          <p:cNvSpPr>
            <a:spLocks noGrp="1"/>
          </p:cNvSpPr>
          <p:nvPr>
            <p:ph type="title"/>
          </p:nvPr>
        </p:nvSpPr>
        <p:spPr/>
        <p:txBody>
          <a:bodyPr/>
          <a:lstStyle/>
          <a:p>
            <a:r>
              <a:rPr lang="en-US" dirty="0"/>
              <a:t>How to think about the internal structure of PDFs?</a:t>
            </a:r>
          </a:p>
        </p:txBody>
      </p:sp>
      <p:pic>
        <p:nvPicPr>
          <p:cNvPr id="7" name="Content Placeholder 4">
            <a:extLst>
              <a:ext uri="{FF2B5EF4-FFF2-40B4-BE49-F238E27FC236}">
                <a16:creationId xmlns:a16="http://schemas.microsoft.com/office/drawing/2014/main" id="{A2234E56-D489-4692-BD35-A67344265F87}"/>
              </a:ext>
            </a:extLst>
          </p:cNvPr>
          <p:cNvPicPr>
            <a:picLocks noGrp="1" noChangeAspect="1"/>
          </p:cNvPicPr>
          <p:nvPr>
            <p:ph sz="half" idx="1"/>
          </p:nvPr>
        </p:nvPicPr>
        <p:blipFill>
          <a:blip r:embed="rId3"/>
          <a:stretch>
            <a:fillRect/>
          </a:stretch>
        </p:blipFill>
        <p:spPr>
          <a:xfrm>
            <a:off x="2087525" y="1825625"/>
            <a:ext cx="2682949" cy="4351338"/>
          </a:xfrm>
          <a:prstGeom prst="rect">
            <a:avLst/>
          </a:prstGeom>
        </p:spPr>
      </p:pic>
      <p:pic>
        <p:nvPicPr>
          <p:cNvPr id="10" name="Content Placeholder 5">
            <a:extLst>
              <a:ext uri="{FF2B5EF4-FFF2-40B4-BE49-F238E27FC236}">
                <a16:creationId xmlns:a16="http://schemas.microsoft.com/office/drawing/2014/main" id="{E490B715-3D56-4A53-90C9-67E2C92FA92B}"/>
              </a:ext>
            </a:extLst>
          </p:cNvPr>
          <p:cNvPicPr>
            <a:picLocks noChangeAspect="1"/>
          </p:cNvPicPr>
          <p:nvPr/>
        </p:nvPicPr>
        <p:blipFill>
          <a:blip r:embed="rId4"/>
          <a:stretch>
            <a:fillRect/>
          </a:stretch>
        </p:blipFill>
        <p:spPr>
          <a:xfrm>
            <a:off x="6202018" y="2128010"/>
            <a:ext cx="5181600" cy="2914650"/>
          </a:xfrm>
          <a:prstGeom prst="rect">
            <a:avLst/>
          </a:prstGeom>
        </p:spPr>
      </p:pic>
    </p:spTree>
    <p:extLst>
      <p:ext uri="{BB962C8B-B14F-4D97-AF65-F5344CB8AC3E}">
        <p14:creationId xmlns:p14="http://schemas.microsoft.com/office/powerpoint/2010/main" val="2112378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406EEB-3242-4770-86D1-EBE67406E667}"/>
              </a:ext>
            </a:extLst>
          </p:cNvPr>
          <p:cNvSpPr>
            <a:spLocks noGrp="1"/>
          </p:cNvSpPr>
          <p:nvPr>
            <p:ph type="body" sz="quarter" idx="10"/>
          </p:nvPr>
        </p:nvSpPr>
        <p:spPr/>
        <p:txBody>
          <a:bodyPr/>
          <a:lstStyle/>
          <a:p>
            <a:r>
              <a:rPr lang="en-US" dirty="0"/>
              <a:t>Two Collections of PDFs</a:t>
            </a:r>
          </a:p>
        </p:txBody>
      </p:sp>
    </p:spTree>
    <p:extLst>
      <p:ext uri="{BB962C8B-B14F-4D97-AF65-F5344CB8AC3E}">
        <p14:creationId xmlns:p14="http://schemas.microsoft.com/office/powerpoint/2010/main" val="214550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31C8F8-914C-490C-A6A9-48279F06E7AD}"/>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829C470-F086-419B-957B-FB66E007DCDB}"/>
              </a:ext>
            </a:extLst>
          </p:cNvPr>
          <p:cNvSpPr>
            <a:spLocks noGrp="1"/>
          </p:cNvSpPr>
          <p:nvPr>
            <p:ph type="body" sz="quarter" idx="11"/>
          </p:nvPr>
        </p:nvSpPr>
        <p:spPr/>
        <p:txBody>
          <a:bodyPr/>
          <a:lstStyle/>
          <a:p>
            <a:endParaRPr lang="en-US" dirty="0"/>
          </a:p>
        </p:txBody>
      </p:sp>
      <p:graphicFrame>
        <p:nvGraphicFramePr>
          <p:cNvPr id="4" name="Table 3">
            <a:extLst>
              <a:ext uri="{FF2B5EF4-FFF2-40B4-BE49-F238E27FC236}">
                <a16:creationId xmlns:a16="http://schemas.microsoft.com/office/drawing/2014/main" id="{96032DC9-D404-4DD2-A2E7-DE2ABBA78B91}"/>
              </a:ext>
            </a:extLst>
          </p:cNvPr>
          <p:cNvGraphicFramePr>
            <a:graphicFrameLocks noGrp="1"/>
          </p:cNvGraphicFramePr>
          <p:nvPr>
            <p:extLst>
              <p:ext uri="{D42A27DB-BD31-4B8C-83A1-F6EECF244321}">
                <p14:modId xmlns:p14="http://schemas.microsoft.com/office/powerpoint/2010/main" val="3936867337"/>
              </p:ext>
            </p:extLst>
          </p:nvPr>
        </p:nvGraphicFramePr>
        <p:xfrm>
          <a:off x="513298" y="186611"/>
          <a:ext cx="11507730" cy="6489042"/>
        </p:xfrm>
        <a:graphic>
          <a:graphicData uri="http://schemas.openxmlformats.org/drawingml/2006/table">
            <a:tbl>
              <a:tblPr>
                <a:tableStyleId>{5C22544A-7EE6-4342-B048-85BDC9FD1C3A}</a:tableStyleId>
              </a:tblPr>
              <a:tblGrid>
                <a:gridCol w="2603126">
                  <a:extLst>
                    <a:ext uri="{9D8B030D-6E8A-4147-A177-3AD203B41FA5}">
                      <a16:colId xmlns:a16="http://schemas.microsoft.com/office/drawing/2014/main" val="1856521453"/>
                    </a:ext>
                  </a:extLst>
                </a:gridCol>
                <a:gridCol w="8904604">
                  <a:extLst>
                    <a:ext uri="{9D8B030D-6E8A-4147-A177-3AD203B41FA5}">
                      <a16:colId xmlns:a16="http://schemas.microsoft.com/office/drawing/2014/main" val="3630580451"/>
                    </a:ext>
                  </a:extLst>
                </a:gridCol>
              </a:tblGrid>
              <a:tr h="146029">
                <a:tc>
                  <a:txBody>
                    <a:bodyPr/>
                    <a:lstStyle/>
                    <a:p>
                      <a:pPr algn="l" fontAlgn="b"/>
                      <a:r>
                        <a:rPr lang="en-US" sz="1400" u="none" strike="noStrike">
                          <a:effectLst/>
                        </a:rPr>
                        <a:t>number of files</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as file_tally FROM FILEINFO</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883978903"/>
                  </a:ext>
                </a:extLst>
              </a:tr>
              <a:tr h="146029">
                <a:tc>
                  <a:txBody>
                    <a:bodyPr/>
                    <a:lstStyle/>
                    <a:p>
                      <a:pPr algn="l" fontAlgn="b"/>
                      <a:r>
                        <a:rPr lang="en-US" sz="1400" u="none" strike="noStrike">
                          <a:effectLst/>
                        </a:rPr>
                        <a:t>Total Filesize</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SUM(FILESIZE) FROM FILEINFO</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629133580"/>
                  </a:ext>
                </a:extLst>
              </a:tr>
              <a:tr h="146029">
                <a:tc>
                  <a:txBody>
                    <a:bodyPr/>
                    <a:lstStyle/>
                    <a:p>
                      <a:pPr algn="l" fontAlgn="b"/>
                      <a:r>
                        <a:rPr lang="en-US" sz="1400" u="none" strike="noStrike">
                          <a:effectLst/>
                        </a:rPr>
                        <a:t>average filesize</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AVG(FILESIZE) FROM FILEINFO</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521980634"/>
                  </a:ext>
                </a:extLst>
              </a:tr>
              <a:tr h="292059">
                <a:tc>
                  <a:txBody>
                    <a:bodyPr/>
                    <a:lstStyle/>
                    <a:p>
                      <a:pPr algn="l" fontAlgn="b"/>
                      <a:r>
                        <a:rPr lang="en-US" sz="1400" u="none" strike="noStrike">
                          <a:effectLst/>
                        </a:rPr>
                        <a:t>Distinct Producers</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as producer_tally from (select DISTINCT PRODUCER FROM DOCINFO)</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1681112271"/>
                  </a:ext>
                </a:extLst>
              </a:tr>
              <a:tr h="292059">
                <a:tc>
                  <a:txBody>
                    <a:bodyPr/>
                    <a:lstStyle/>
                    <a:p>
                      <a:pPr algn="l" fontAlgn="b"/>
                      <a:r>
                        <a:rPr lang="en-US" sz="1400" u="none" strike="noStrike">
                          <a:effectLst/>
                        </a:rPr>
                        <a:t>date of most recent file</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CREATIONDATE from DOCINFO ORDER BY CREATIONDate Desc limit 25</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3904053520"/>
                  </a:ext>
                </a:extLst>
              </a:tr>
              <a:tr h="438088">
                <a:tc>
                  <a:txBody>
                    <a:bodyPr/>
                    <a:lstStyle/>
                    <a:p>
                      <a:pPr algn="l" fontAlgn="b"/>
                      <a:r>
                        <a:rPr lang="en-US" sz="1400" u="none" strike="noStrike" dirty="0">
                          <a:effectLst/>
                        </a:rPr>
                        <a:t>date of least recently modified</a:t>
                      </a:r>
                      <a:endParaRPr lang="en-US" sz="1400" b="1" i="0" u="none" strike="noStrike" dirty="0">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MODDate,CREATIONDATE From DOCINFO where MODDate !='' ORDER by MODDate DESC limit 25</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993129143"/>
                  </a:ext>
                </a:extLst>
              </a:tr>
              <a:tr h="438088">
                <a:tc>
                  <a:txBody>
                    <a:bodyPr/>
                    <a:lstStyle/>
                    <a:p>
                      <a:pPr algn="l" fontAlgn="b"/>
                      <a:r>
                        <a:rPr lang="en-US" sz="1400" u="none" strike="noStrike">
                          <a:effectLst/>
                        </a:rPr>
                        <a:t>oldest creation date</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DISTINCT CREATIONDATE from DOCINFO ORDER BY CREATIONDate ASC limit 25</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666713207"/>
                  </a:ext>
                </a:extLst>
              </a:tr>
              <a:tr h="292059">
                <a:tc>
                  <a:txBody>
                    <a:bodyPr/>
                    <a:lstStyle/>
                    <a:p>
                      <a:pPr algn="l" fontAlgn="b"/>
                      <a:r>
                        <a:rPr lang="en-US" sz="1400" u="none" strike="noStrike">
                          <a:effectLst/>
                        </a:rPr>
                        <a:t>unique IDs</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COUNT(Distinct INST_ID) FROM FILEINFO</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2034505305"/>
                  </a:ext>
                </a:extLst>
              </a:tr>
              <a:tr h="292059">
                <a:tc>
                  <a:txBody>
                    <a:bodyPr/>
                    <a:lstStyle/>
                    <a:p>
                      <a:pPr algn="l" fontAlgn="b"/>
                      <a:r>
                        <a:rPr lang="en-US" sz="1400" u="none" strike="noStrike">
                          <a:effectLst/>
                        </a:rPr>
                        <a:t>null UIIDs</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FROM FILEINFO where INST_ID is '' or INST_ID is null</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3652090412"/>
                  </a:ext>
                </a:extLst>
              </a:tr>
              <a:tr h="292059">
                <a:tc>
                  <a:txBody>
                    <a:bodyPr/>
                    <a:lstStyle/>
                    <a:p>
                      <a:pPr algn="l" fontAlgn="b"/>
                      <a:r>
                        <a:rPr lang="en-US" sz="1400" u="none" strike="noStrike">
                          <a:effectLst/>
                        </a:rPr>
                        <a:t>unencrypted PDFs</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as unencrypted_tally from FILEINFO WHERE SECURED=0</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63487466"/>
                  </a:ext>
                </a:extLst>
              </a:tr>
              <a:tr h="438088">
                <a:tc>
                  <a:txBody>
                    <a:bodyPr/>
                    <a:lstStyle/>
                    <a:p>
                      <a:pPr algn="l" fontAlgn="b"/>
                      <a:r>
                        <a:rPr lang="en-US" sz="1400" u="none" strike="noStrike">
                          <a:effectLst/>
                        </a:rPr>
                        <a:t>Unencrypted, No Errors detected:</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as errorfree_tally from FILEINFO where SECURED=0 AND rowid not in (select distinct DOCID from ERRORS)</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1737363043"/>
                  </a:ext>
                </a:extLst>
              </a:tr>
              <a:tr h="292059">
                <a:tc>
                  <a:txBody>
                    <a:bodyPr/>
                    <a:lstStyle/>
                    <a:p>
                      <a:pPr algn="l" fontAlgn="b"/>
                      <a:r>
                        <a:rPr lang="en-US" sz="1400" u="none" strike="noStrike">
                          <a:effectLst/>
                        </a:rPr>
                        <a:t>files with errors</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as badfile_count from (select DISTINCT DOCID FROM ERRORS)</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2180124410"/>
                  </a:ext>
                </a:extLst>
              </a:tr>
              <a:tr h="292059">
                <a:tc>
                  <a:txBody>
                    <a:bodyPr/>
                    <a:lstStyle/>
                    <a:p>
                      <a:pPr algn="l" fontAlgn="b"/>
                      <a:r>
                        <a:rPr lang="en-US" sz="1400" u="none" strike="noStrike">
                          <a:effectLst/>
                        </a:rPr>
                        <a:t>Exceptions recorded:</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as errorcount FROM ERRORS</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3849920877"/>
                  </a:ext>
                </a:extLst>
              </a:tr>
              <a:tr h="292059">
                <a:tc>
                  <a:txBody>
                    <a:bodyPr/>
                    <a:lstStyle/>
                    <a:p>
                      <a:pPr algn="l" fontAlgn="b"/>
                      <a:r>
                        <a:rPr lang="en-US" sz="1400" u="none" strike="noStrike">
                          <a:effectLst/>
                        </a:rPr>
                        <a:t>PDF/A files </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as pdfa_tally from XMPIDs WHERE pdfaid_part is not null</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1325244050"/>
                  </a:ext>
                </a:extLst>
              </a:tr>
              <a:tr h="292059">
                <a:tc>
                  <a:txBody>
                    <a:bodyPr/>
                    <a:lstStyle/>
                    <a:p>
                      <a:pPr algn="l" fontAlgn="b"/>
                      <a:r>
                        <a:rPr lang="en-US" sz="1400" u="none" strike="noStrike">
                          <a:effectLst/>
                        </a:rPr>
                        <a:t>PDF/UA files</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as pdfua_tally from XMPIDs WHERE pdfuaid_part is not null</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3640211344"/>
                  </a:ext>
                </a:extLst>
              </a:tr>
              <a:tr h="292059">
                <a:tc>
                  <a:txBody>
                    <a:bodyPr/>
                    <a:lstStyle/>
                    <a:p>
                      <a:pPr algn="l" fontAlgn="b"/>
                      <a:r>
                        <a:rPr lang="en-US" sz="1400" u="none" strike="noStrike">
                          <a:effectLst/>
                        </a:rPr>
                        <a:t>PDF/X files</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as pdfx_tally from XMPIDs WHERE pdfxid_GTS_PDFXVersion is not null</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4096507136"/>
                  </a:ext>
                </a:extLst>
              </a:tr>
              <a:tr h="438088">
                <a:tc>
                  <a:txBody>
                    <a:bodyPr/>
                    <a:lstStyle/>
                    <a:p>
                      <a:pPr algn="l" fontAlgn="b"/>
                      <a:r>
                        <a:rPr lang="en-US" sz="1400" u="none" strike="noStrike">
                          <a:effectLst/>
                        </a:rPr>
                        <a:t>AcroForm PDFs</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from FILEINFO where rowid in (select distinct DOCID from ACROFORM WHERE Fields is not null GROUP by DOCID)</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1543760899"/>
                  </a:ext>
                </a:extLst>
              </a:tr>
              <a:tr h="438088">
                <a:tc>
                  <a:txBody>
                    <a:bodyPr/>
                    <a:lstStyle/>
                    <a:p>
                      <a:pPr algn="l" fontAlgn="b"/>
                      <a:r>
                        <a:rPr lang="en-US" sz="1400" u="none" strike="noStrike">
                          <a:effectLst/>
                        </a:rPr>
                        <a:t>potentially signed</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as sigflags_tally from FILEINFO,ACROFORM where FILEINFO.rowid=docid and SigFlags&gt;0</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2557571833"/>
                  </a:ext>
                </a:extLst>
              </a:tr>
              <a:tr h="438088">
                <a:tc>
                  <a:txBody>
                    <a:bodyPr/>
                    <a:lstStyle/>
                    <a:p>
                      <a:pPr algn="l" fontAlgn="b"/>
                      <a:r>
                        <a:rPr lang="en-US" sz="1400" u="none" strike="noStrike">
                          <a:effectLst/>
                        </a:rPr>
                        <a:t>tagged PDFs</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a:effectLst/>
                        </a:rPr>
                        <a:t>SELECT COUNT(*) as tagged_count from CATALOG where StructTreeRoot is not null and MarkInfo is not null</a:t>
                      </a:r>
                      <a:endParaRPr lang="en-US" sz="1400" b="0" i="0" u="none" strike="noStrike">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3142813311"/>
                  </a:ext>
                </a:extLst>
              </a:tr>
              <a:tr h="292059">
                <a:tc>
                  <a:txBody>
                    <a:bodyPr/>
                    <a:lstStyle/>
                    <a:p>
                      <a:pPr algn="l" fontAlgn="b"/>
                      <a:r>
                        <a:rPr lang="en-US" sz="1400" u="none" strike="noStrike">
                          <a:effectLst/>
                        </a:rPr>
                        <a:t>PDFs with NameTrees</a:t>
                      </a:r>
                      <a:endParaRPr lang="en-US" sz="1400" b="1" i="0" u="none" strike="noStrike">
                        <a:solidFill>
                          <a:srgbClr val="000000"/>
                        </a:solidFill>
                        <a:effectLst/>
                        <a:latin typeface="Calibri" panose="020F0502020204030204" pitchFamily="34" charset="0"/>
                      </a:endParaRPr>
                    </a:p>
                  </a:txBody>
                  <a:tcPr marL="2595" marR="2595" marT="2595" marB="0" anchor="b"/>
                </a:tc>
                <a:tc>
                  <a:txBody>
                    <a:bodyPr/>
                    <a:lstStyle/>
                    <a:p>
                      <a:pPr algn="l" fontAlgn="b"/>
                      <a:r>
                        <a:rPr lang="en-US" sz="1400" u="none" strike="noStrike" dirty="0">
                          <a:effectLst/>
                        </a:rPr>
                        <a:t>SELECT COUNT(*) as </a:t>
                      </a:r>
                      <a:r>
                        <a:rPr lang="en-US" sz="1400" u="none" strike="noStrike" dirty="0" err="1">
                          <a:effectLst/>
                        </a:rPr>
                        <a:t>nametree_tally</a:t>
                      </a:r>
                      <a:r>
                        <a:rPr lang="en-US" sz="1400" u="none" strike="noStrike" dirty="0">
                          <a:effectLst/>
                        </a:rPr>
                        <a:t> from NAMETREE</a:t>
                      </a:r>
                      <a:endParaRPr lang="en-US" sz="1400" b="0" i="0" u="none" strike="noStrike" dirty="0">
                        <a:solidFill>
                          <a:srgbClr val="000000"/>
                        </a:solidFill>
                        <a:effectLst/>
                        <a:latin typeface="Calibri" panose="020F0502020204030204" pitchFamily="34" charset="0"/>
                      </a:endParaRPr>
                    </a:p>
                  </a:txBody>
                  <a:tcPr marL="2595" marR="2595" marT="2595" marB="0" anchor="b"/>
                </a:tc>
                <a:extLst>
                  <a:ext uri="{0D108BD9-81ED-4DB2-BD59-A6C34878D82A}">
                    <a16:rowId xmlns:a16="http://schemas.microsoft.com/office/drawing/2014/main" val="876104620"/>
                  </a:ext>
                </a:extLst>
              </a:tr>
            </a:tbl>
          </a:graphicData>
        </a:graphic>
      </p:graphicFrame>
    </p:spTree>
    <p:extLst>
      <p:ext uri="{BB962C8B-B14F-4D97-AF65-F5344CB8AC3E}">
        <p14:creationId xmlns:p14="http://schemas.microsoft.com/office/powerpoint/2010/main" val="413586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a:extLst>
              <a:ext uri="{FF2B5EF4-FFF2-40B4-BE49-F238E27FC236}">
                <a16:creationId xmlns:a16="http://schemas.microsoft.com/office/drawing/2014/main" id="{1DCDE2FE-FDAF-452E-8EEE-64436A63B74A}"/>
              </a:ext>
            </a:extLst>
          </p:cNvPr>
          <p:cNvGraphicFramePr>
            <a:graphicFrameLocks/>
          </p:cNvGraphicFramePr>
          <p:nvPr>
            <p:extLst>
              <p:ext uri="{D42A27DB-BD31-4B8C-83A1-F6EECF244321}">
                <p14:modId xmlns:p14="http://schemas.microsoft.com/office/powerpoint/2010/main" val="1619936342"/>
              </p:ext>
            </p:extLst>
          </p:nvPr>
        </p:nvGraphicFramePr>
        <p:xfrm>
          <a:off x="844550" y="689055"/>
          <a:ext cx="4298950" cy="6451432"/>
        </p:xfrm>
        <a:graphic>
          <a:graphicData uri="http://schemas.openxmlformats.org/drawingml/2006/table">
            <a:tbl>
              <a:tblPr>
                <a:tableStyleId>{5C22544A-7EE6-4342-B048-85BDC9FD1C3A}</a:tableStyleId>
              </a:tblPr>
              <a:tblGrid>
                <a:gridCol w="2047940">
                  <a:extLst>
                    <a:ext uri="{9D8B030D-6E8A-4147-A177-3AD203B41FA5}">
                      <a16:colId xmlns:a16="http://schemas.microsoft.com/office/drawing/2014/main" val="413717056"/>
                    </a:ext>
                  </a:extLst>
                </a:gridCol>
                <a:gridCol w="1466410">
                  <a:extLst>
                    <a:ext uri="{9D8B030D-6E8A-4147-A177-3AD203B41FA5}">
                      <a16:colId xmlns:a16="http://schemas.microsoft.com/office/drawing/2014/main" val="2603643615"/>
                    </a:ext>
                  </a:extLst>
                </a:gridCol>
                <a:gridCol w="784600">
                  <a:extLst>
                    <a:ext uri="{9D8B030D-6E8A-4147-A177-3AD203B41FA5}">
                      <a16:colId xmlns:a16="http://schemas.microsoft.com/office/drawing/2014/main" val="3663302845"/>
                    </a:ext>
                  </a:extLst>
                </a:gridCol>
              </a:tblGrid>
              <a:tr h="262180">
                <a:tc>
                  <a:txBody>
                    <a:bodyPr/>
                    <a:lstStyle/>
                    <a:p>
                      <a:pPr algn="l" fontAlgn="b"/>
                      <a:r>
                        <a:rPr lang="en-US" sz="1600" u="none" strike="noStrike">
                          <a:effectLst/>
                        </a:rPr>
                        <a:t>number of files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67,472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92570325"/>
                  </a:ext>
                </a:extLst>
              </a:tr>
              <a:tr h="473495">
                <a:tc>
                  <a:txBody>
                    <a:bodyPr/>
                    <a:lstStyle/>
                    <a:p>
                      <a:pPr algn="l" fontAlgn="b"/>
                      <a:r>
                        <a:rPr lang="en-US" sz="1600" u="none" strike="noStrike">
                          <a:effectLst/>
                        </a:rPr>
                        <a:t>Total Filesize</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64,265,618,607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59.85GB</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30002585"/>
                  </a:ext>
                </a:extLst>
              </a:tr>
              <a:tr h="262180">
                <a:tc>
                  <a:txBody>
                    <a:bodyPr/>
                    <a:lstStyle/>
                    <a:p>
                      <a:pPr algn="l" fontAlgn="b"/>
                      <a:r>
                        <a:rPr lang="en-US" sz="1600" u="none" strike="noStrike" dirty="0">
                          <a:effectLst/>
                        </a:rPr>
                        <a:t>average </a:t>
                      </a:r>
                      <a:r>
                        <a:rPr lang="en-US" sz="1600" u="none" strike="noStrike" dirty="0" err="1">
                          <a:effectLst/>
                        </a:rPr>
                        <a:t>filesize</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952,478.34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0.91MB</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06528511"/>
                  </a:ext>
                </a:extLst>
              </a:tr>
              <a:tr h="262180">
                <a:tc>
                  <a:txBody>
                    <a:bodyPr/>
                    <a:lstStyle/>
                    <a:p>
                      <a:pPr algn="l" fontAlgn="b"/>
                      <a:r>
                        <a:rPr lang="en-US" sz="1600" u="none" strike="noStrike">
                          <a:effectLst/>
                        </a:rPr>
                        <a:t>Distinct Producers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2,099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60473735"/>
                  </a:ext>
                </a:extLst>
              </a:tr>
              <a:tr h="262180">
                <a:tc>
                  <a:txBody>
                    <a:bodyPr/>
                    <a:lstStyle/>
                    <a:p>
                      <a:pPr algn="l" fontAlgn="b"/>
                      <a:r>
                        <a:rPr lang="en-US" sz="1600" u="none" strike="noStrike">
                          <a:effectLst/>
                        </a:rPr>
                        <a:t>date of most recent file</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3/9/2020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43589051"/>
                  </a:ext>
                </a:extLst>
              </a:tr>
              <a:tr h="516416">
                <a:tc>
                  <a:txBody>
                    <a:bodyPr/>
                    <a:lstStyle/>
                    <a:p>
                      <a:pPr algn="l" fontAlgn="b"/>
                      <a:r>
                        <a:rPr lang="en-US" sz="1600" u="none" strike="noStrike" dirty="0">
                          <a:effectLst/>
                        </a:rPr>
                        <a:t>date of least recently modified</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10/5/1994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6071672"/>
                  </a:ext>
                </a:extLst>
              </a:tr>
              <a:tr h="262180">
                <a:tc>
                  <a:txBody>
                    <a:bodyPr/>
                    <a:lstStyle/>
                    <a:p>
                      <a:pPr algn="l" fontAlgn="b"/>
                      <a:r>
                        <a:rPr lang="en-US" sz="1600" u="none" strike="noStrike">
                          <a:effectLst/>
                        </a:rPr>
                        <a:t>oldest creation date</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2/18/1994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64908509"/>
                  </a:ext>
                </a:extLst>
              </a:tr>
              <a:tr h="262180">
                <a:tc>
                  <a:txBody>
                    <a:bodyPr/>
                    <a:lstStyle/>
                    <a:p>
                      <a:pPr algn="l" fontAlgn="b"/>
                      <a:r>
                        <a:rPr lang="en-US" sz="1600" u="none" strike="noStrike">
                          <a:effectLst/>
                        </a:rPr>
                        <a:t>unique IDs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24,511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36.33%</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1253231"/>
                  </a:ext>
                </a:extLst>
              </a:tr>
              <a:tr h="262180">
                <a:tc>
                  <a:txBody>
                    <a:bodyPr/>
                    <a:lstStyle/>
                    <a:p>
                      <a:pPr algn="l" fontAlgn="b"/>
                      <a:r>
                        <a:rPr lang="en-US" sz="1600" u="none" strike="noStrike">
                          <a:effectLst/>
                        </a:rPr>
                        <a:t>null UIIDs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1,397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2.07%</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73262441"/>
                  </a:ext>
                </a:extLst>
              </a:tr>
              <a:tr h="262180">
                <a:tc>
                  <a:txBody>
                    <a:bodyPr/>
                    <a:lstStyle/>
                    <a:p>
                      <a:pPr algn="l" fontAlgn="b"/>
                      <a:r>
                        <a:rPr lang="en-US" sz="1600" u="none" strike="noStrike">
                          <a:effectLst/>
                        </a:rPr>
                        <a:t>unencrypted PDFs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66,816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99.03%</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36323668"/>
                  </a:ext>
                </a:extLst>
              </a:tr>
              <a:tr h="516416">
                <a:tc>
                  <a:txBody>
                    <a:bodyPr/>
                    <a:lstStyle/>
                    <a:p>
                      <a:pPr algn="l" fontAlgn="b"/>
                      <a:r>
                        <a:rPr lang="en-US" sz="1600" u="none" strike="noStrike" dirty="0">
                          <a:effectLst/>
                        </a:rPr>
                        <a:t>Unencrypted, No Errors detected:</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63,568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94.21%</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43707114"/>
                  </a:ext>
                </a:extLst>
              </a:tr>
              <a:tr h="262180">
                <a:tc>
                  <a:txBody>
                    <a:bodyPr/>
                    <a:lstStyle/>
                    <a:p>
                      <a:pPr algn="l" fontAlgn="b"/>
                      <a:r>
                        <a:rPr lang="en-US" sz="1600" u="none" strike="noStrike">
                          <a:effectLst/>
                        </a:rPr>
                        <a:t>files with errors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3,275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4.85%</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07249102"/>
                  </a:ext>
                </a:extLst>
              </a:tr>
              <a:tr h="262180">
                <a:tc>
                  <a:txBody>
                    <a:bodyPr/>
                    <a:lstStyle/>
                    <a:p>
                      <a:pPr algn="l" fontAlgn="b"/>
                      <a:r>
                        <a:rPr lang="en-US" sz="1600" u="none" strike="noStrike">
                          <a:effectLst/>
                        </a:rPr>
                        <a:t>Exceptions recorded:</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117,509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9899496"/>
                  </a:ext>
                </a:extLst>
              </a:tr>
              <a:tr h="262180">
                <a:tc>
                  <a:txBody>
                    <a:bodyPr/>
                    <a:lstStyle/>
                    <a:p>
                      <a:pPr algn="l" fontAlgn="b"/>
                      <a:r>
                        <a:rPr lang="en-US" sz="1600" u="none" strike="noStrike">
                          <a:effectLst/>
                        </a:rPr>
                        <a:t>PDF/A files </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533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0.79%</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25488136"/>
                  </a:ext>
                </a:extLst>
              </a:tr>
              <a:tr h="262180">
                <a:tc>
                  <a:txBody>
                    <a:bodyPr/>
                    <a:lstStyle/>
                    <a:p>
                      <a:pPr algn="l" fontAlgn="b"/>
                      <a:r>
                        <a:rPr lang="en-US" sz="1600" u="none" strike="noStrike">
                          <a:effectLst/>
                        </a:rPr>
                        <a:t>PDF/UA files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45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0.07%</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31612498"/>
                  </a:ext>
                </a:extLst>
              </a:tr>
              <a:tr h="262180">
                <a:tc>
                  <a:txBody>
                    <a:bodyPr/>
                    <a:lstStyle/>
                    <a:p>
                      <a:pPr algn="l" fontAlgn="b"/>
                      <a:r>
                        <a:rPr lang="en-US" sz="1600" u="none" strike="noStrike">
                          <a:effectLst/>
                        </a:rPr>
                        <a:t>PDF/X files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902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1.34%</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72697256"/>
                  </a:ext>
                </a:extLst>
              </a:tr>
              <a:tr h="262180">
                <a:tc>
                  <a:txBody>
                    <a:bodyPr/>
                    <a:lstStyle/>
                    <a:p>
                      <a:pPr algn="l" fontAlgn="b"/>
                      <a:r>
                        <a:rPr lang="en-US" sz="1600" u="none" strike="noStrike">
                          <a:effectLst/>
                        </a:rPr>
                        <a:t>AcroForm PDFs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5,232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7.75%</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9817569"/>
                  </a:ext>
                </a:extLst>
              </a:tr>
              <a:tr h="262180">
                <a:tc>
                  <a:txBody>
                    <a:bodyPr/>
                    <a:lstStyle/>
                    <a:p>
                      <a:pPr algn="l" fontAlgn="b"/>
                      <a:r>
                        <a:rPr lang="en-US" sz="1600" u="none" strike="noStrike">
                          <a:effectLst/>
                        </a:rPr>
                        <a:t>potentially signed</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1,716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2.54%</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60255943"/>
                  </a:ext>
                </a:extLst>
              </a:tr>
              <a:tr h="262180">
                <a:tc>
                  <a:txBody>
                    <a:bodyPr/>
                    <a:lstStyle/>
                    <a:p>
                      <a:pPr algn="l" fontAlgn="b"/>
                      <a:r>
                        <a:rPr lang="en-US" sz="1600" u="none" strike="noStrike">
                          <a:effectLst/>
                        </a:rPr>
                        <a:t>tagged PDFs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3,411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5.06%</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93740649"/>
                  </a:ext>
                </a:extLst>
              </a:tr>
              <a:tr h="262180">
                <a:tc>
                  <a:txBody>
                    <a:bodyPr/>
                    <a:lstStyle/>
                    <a:p>
                      <a:pPr algn="l" fontAlgn="b"/>
                      <a:r>
                        <a:rPr lang="en-US" sz="1600" u="none" strike="noStrike" dirty="0">
                          <a:effectLst/>
                        </a:rPr>
                        <a:t>PDFs with </a:t>
                      </a:r>
                      <a:r>
                        <a:rPr lang="en-US" sz="1600" u="none" strike="noStrike" dirty="0" err="1">
                          <a:effectLst/>
                        </a:rPr>
                        <a:t>NameTrees</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N/A</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#VALUE!</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28222280"/>
                  </a:ext>
                </a:extLst>
              </a:tr>
            </a:tbl>
          </a:graphicData>
        </a:graphic>
      </p:graphicFrame>
      <p:graphicFrame>
        <p:nvGraphicFramePr>
          <p:cNvPr id="8" name="Content Placeholder 4">
            <a:extLst>
              <a:ext uri="{FF2B5EF4-FFF2-40B4-BE49-F238E27FC236}">
                <a16:creationId xmlns:a16="http://schemas.microsoft.com/office/drawing/2014/main" id="{C88DDE01-A840-45A3-A712-08141EC1F824}"/>
              </a:ext>
            </a:extLst>
          </p:cNvPr>
          <p:cNvGraphicFramePr>
            <a:graphicFrameLocks/>
          </p:cNvGraphicFramePr>
          <p:nvPr>
            <p:extLst>
              <p:ext uri="{D42A27DB-BD31-4B8C-83A1-F6EECF244321}">
                <p14:modId xmlns:p14="http://schemas.microsoft.com/office/powerpoint/2010/main" val="793744278"/>
              </p:ext>
            </p:extLst>
          </p:nvPr>
        </p:nvGraphicFramePr>
        <p:xfrm>
          <a:off x="7277100" y="689056"/>
          <a:ext cx="4070350" cy="6492240"/>
        </p:xfrm>
        <a:graphic>
          <a:graphicData uri="http://schemas.openxmlformats.org/drawingml/2006/table">
            <a:tbl>
              <a:tblPr>
                <a:tableStyleId>{5C22544A-7EE6-4342-B048-85BDC9FD1C3A}</a:tableStyleId>
              </a:tblPr>
              <a:tblGrid>
                <a:gridCol w="1866900">
                  <a:extLst>
                    <a:ext uri="{9D8B030D-6E8A-4147-A177-3AD203B41FA5}">
                      <a16:colId xmlns:a16="http://schemas.microsoft.com/office/drawing/2014/main" val="36959838"/>
                    </a:ext>
                  </a:extLst>
                </a:gridCol>
                <a:gridCol w="1460572">
                  <a:extLst>
                    <a:ext uri="{9D8B030D-6E8A-4147-A177-3AD203B41FA5}">
                      <a16:colId xmlns:a16="http://schemas.microsoft.com/office/drawing/2014/main" val="2570172994"/>
                    </a:ext>
                  </a:extLst>
                </a:gridCol>
                <a:gridCol w="742878">
                  <a:extLst>
                    <a:ext uri="{9D8B030D-6E8A-4147-A177-3AD203B41FA5}">
                      <a16:colId xmlns:a16="http://schemas.microsoft.com/office/drawing/2014/main" val="706966147"/>
                    </a:ext>
                  </a:extLst>
                </a:gridCol>
              </a:tblGrid>
              <a:tr h="242205">
                <a:tc>
                  <a:txBody>
                    <a:bodyPr/>
                    <a:lstStyle/>
                    <a:p>
                      <a:pPr algn="l" fontAlgn="b"/>
                      <a:r>
                        <a:rPr lang="en-US" sz="1600" u="none" strike="noStrike">
                          <a:effectLst/>
                        </a:rPr>
                        <a:t>number of files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11,246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26225743"/>
                  </a:ext>
                </a:extLst>
              </a:tr>
              <a:tr h="454134">
                <a:tc>
                  <a:txBody>
                    <a:bodyPr/>
                    <a:lstStyle/>
                    <a:p>
                      <a:pPr algn="l" fontAlgn="b"/>
                      <a:r>
                        <a:rPr lang="en-US" sz="1600" u="none" strike="noStrike" dirty="0">
                          <a:effectLst/>
                        </a:rPr>
                        <a:t>Total </a:t>
                      </a:r>
                      <a:r>
                        <a:rPr lang="en-US" sz="1600" u="none" strike="noStrike" dirty="0" err="1">
                          <a:effectLst/>
                        </a:rPr>
                        <a:t>Filesize</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22,414,557,390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20.88GB</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29324383"/>
                  </a:ext>
                </a:extLst>
              </a:tr>
              <a:tr h="242205">
                <a:tc>
                  <a:txBody>
                    <a:bodyPr/>
                    <a:lstStyle/>
                    <a:p>
                      <a:pPr algn="l" fontAlgn="b"/>
                      <a:r>
                        <a:rPr lang="en-US" sz="1600" u="none" strike="noStrike">
                          <a:effectLst/>
                        </a:rPr>
                        <a:t>average filesize</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1,993,113.76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1.90MB</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60718097"/>
                  </a:ext>
                </a:extLst>
              </a:tr>
              <a:tr h="242205">
                <a:tc>
                  <a:txBody>
                    <a:bodyPr/>
                    <a:lstStyle/>
                    <a:p>
                      <a:pPr algn="l" fontAlgn="b"/>
                      <a:r>
                        <a:rPr lang="en-US" sz="1600" u="none" strike="noStrike">
                          <a:effectLst/>
                        </a:rPr>
                        <a:t>Distinct Producers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2,322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45133333"/>
                  </a:ext>
                </a:extLst>
              </a:tr>
              <a:tr h="242205">
                <a:tc>
                  <a:txBody>
                    <a:bodyPr/>
                    <a:lstStyle/>
                    <a:p>
                      <a:pPr algn="l" fontAlgn="b"/>
                      <a:r>
                        <a:rPr lang="en-US" sz="1600" u="none" strike="noStrike">
                          <a:effectLst/>
                        </a:rPr>
                        <a:t>date of most recent file</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10/7/2019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4954393"/>
                  </a:ext>
                </a:extLst>
              </a:tr>
              <a:tr h="454134">
                <a:tc>
                  <a:txBody>
                    <a:bodyPr/>
                    <a:lstStyle/>
                    <a:p>
                      <a:pPr algn="l" fontAlgn="b"/>
                      <a:r>
                        <a:rPr lang="en-US" sz="1600" u="none" strike="noStrike">
                          <a:effectLst/>
                        </a:rPr>
                        <a:t>date of least recently modified</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2/19/1998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35279353"/>
                  </a:ext>
                </a:extLst>
              </a:tr>
              <a:tr h="242205">
                <a:tc>
                  <a:txBody>
                    <a:bodyPr/>
                    <a:lstStyle/>
                    <a:p>
                      <a:pPr algn="l" fontAlgn="b"/>
                      <a:r>
                        <a:rPr lang="en-US" sz="1600" u="none" strike="noStrike" dirty="0">
                          <a:effectLst/>
                        </a:rPr>
                        <a:t>oldest creation date</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2/15/1996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21264247"/>
                  </a:ext>
                </a:extLst>
              </a:tr>
              <a:tr h="242205">
                <a:tc>
                  <a:txBody>
                    <a:bodyPr/>
                    <a:lstStyle/>
                    <a:p>
                      <a:pPr algn="l" fontAlgn="b"/>
                      <a:r>
                        <a:rPr lang="en-US" sz="1600" u="none" strike="noStrike">
                          <a:effectLst/>
                        </a:rPr>
                        <a:t>unique IDs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7,850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69.80%</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48853367"/>
                  </a:ext>
                </a:extLst>
              </a:tr>
              <a:tr h="242205">
                <a:tc>
                  <a:txBody>
                    <a:bodyPr/>
                    <a:lstStyle/>
                    <a:p>
                      <a:pPr algn="l" fontAlgn="b"/>
                      <a:r>
                        <a:rPr lang="en-US" sz="1600" u="none" strike="noStrike">
                          <a:effectLst/>
                        </a:rPr>
                        <a:t>null UIIDs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2,433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21.63%</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06716412"/>
                  </a:ext>
                </a:extLst>
              </a:tr>
              <a:tr h="242205">
                <a:tc>
                  <a:txBody>
                    <a:bodyPr/>
                    <a:lstStyle/>
                    <a:p>
                      <a:pPr algn="l" fontAlgn="b"/>
                      <a:r>
                        <a:rPr lang="en-US" sz="1600" u="none" strike="noStrike">
                          <a:effectLst/>
                        </a:rPr>
                        <a:t>unencrypted PDFs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10,940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97.28%</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85226741"/>
                  </a:ext>
                </a:extLst>
              </a:tr>
              <a:tr h="454134">
                <a:tc>
                  <a:txBody>
                    <a:bodyPr/>
                    <a:lstStyle/>
                    <a:p>
                      <a:pPr algn="l" fontAlgn="b"/>
                      <a:r>
                        <a:rPr lang="en-US" sz="1600" u="none" strike="noStrike" dirty="0">
                          <a:effectLst/>
                        </a:rPr>
                        <a:t>Unencrypted, No Errors detected:</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10,349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92.02%</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68801243"/>
                  </a:ext>
                </a:extLst>
              </a:tr>
              <a:tr h="242205">
                <a:tc>
                  <a:txBody>
                    <a:bodyPr/>
                    <a:lstStyle/>
                    <a:p>
                      <a:pPr algn="l" fontAlgn="b"/>
                      <a:r>
                        <a:rPr lang="en-US" sz="1600" u="none" strike="noStrike">
                          <a:effectLst/>
                        </a:rPr>
                        <a:t>files with errors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610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5.42%</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85718810"/>
                  </a:ext>
                </a:extLst>
              </a:tr>
              <a:tr h="242205">
                <a:tc>
                  <a:txBody>
                    <a:bodyPr/>
                    <a:lstStyle/>
                    <a:p>
                      <a:pPr algn="l" fontAlgn="b"/>
                      <a:r>
                        <a:rPr lang="en-US" sz="1600" u="none" strike="noStrike">
                          <a:effectLst/>
                        </a:rPr>
                        <a:t>Exceptions recorded:</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79,029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58853378"/>
                  </a:ext>
                </a:extLst>
              </a:tr>
              <a:tr h="242205">
                <a:tc>
                  <a:txBody>
                    <a:bodyPr/>
                    <a:lstStyle/>
                    <a:p>
                      <a:pPr algn="l" fontAlgn="b"/>
                      <a:r>
                        <a:rPr lang="en-US" sz="1600" u="none" strike="noStrike">
                          <a:effectLst/>
                        </a:rPr>
                        <a:t>PDF/A files </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366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3.25%</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60679058"/>
                  </a:ext>
                </a:extLst>
              </a:tr>
              <a:tr h="242205">
                <a:tc>
                  <a:txBody>
                    <a:bodyPr/>
                    <a:lstStyle/>
                    <a:p>
                      <a:pPr algn="l" fontAlgn="b"/>
                      <a:r>
                        <a:rPr lang="en-US" sz="1600" u="none" strike="noStrike">
                          <a:effectLst/>
                        </a:rPr>
                        <a:t>PDF/UA files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0.24%</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1962329"/>
                  </a:ext>
                </a:extLst>
              </a:tr>
              <a:tr h="242205">
                <a:tc>
                  <a:txBody>
                    <a:bodyPr/>
                    <a:lstStyle/>
                    <a:p>
                      <a:pPr algn="l" fontAlgn="b"/>
                      <a:r>
                        <a:rPr lang="en-US" sz="1600" u="none" strike="noStrike">
                          <a:effectLst/>
                        </a:rPr>
                        <a:t>PDF/X files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144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1.28%</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398632"/>
                  </a:ext>
                </a:extLst>
              </a:tr>
              <a:tr h="242205">
                <a:tc>
                  <a:txBody>
                    <a:bodyPr/>
                    <a:lstStyle/>
                    <a:p>
                      <a:pPr algn="l" fontAlgn="b"/>
                      <a:r>
                        <a:rPr lang="en-US" sz="1600" u="none" strike="noStrike">
                          <a:effectLst/>
                        </a:rPr>
                        <a:t>AcroForm PDFs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1,243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11.05%</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41192788"/>
                  </a:ext>
                </a:extLst>
              </a:tr>
              <a:tr h="242205">
                <a:tc>
                  <a:txBody>
                    <a:bodyPr/>
                    <a:lstStyle/>
                    <a:p>
                      <a:pPr algn="l" fontAlgn="b"/>
                      <a:r>
                        <a:rPr lang="en-US" sz="1600" u="none" strike="noStrike">
                          <a:effectLst/>
                        </a:rPr>
                        <a:t>potentially signed</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315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2.80%</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68310513"/>
                  </a:ext>
                </a:extLst>
              </a:tr>
              <a:tr h="242205">
                <a:tc>
                  <a:txBody>
                    <a:bodyPr/>
                    <a:lstStyle/>
                    <a:p>
                      <a:pPr algn="l" fontAlgn="b"/>
                      <a:r>
                        <a:rPr lang="en-US" sz="1600" u="none" strike="noStrike">
                          <a:effectLst/>
                        </a:rPr>
                        <a:t>tagged PDFs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1,997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17.76%</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64402479"/>
                  </a:ext>
                </a:extLst>
              </a:tr>
              <a:tr h="242205">
                <a:tc>
                  <a:txBody>
                    <a:bodyPr/>
                    <a:lstStyle/>
                    <a:p>
                      <a:pPr algn="l" fontAlgn="b"/>
                      <a:r>
                        <a:rPr lang="en-US" sz="1600" u="none" strike="noStrike">
                          <a:effectLst/>
                        </a:rPr>
                        <a:t>PDFs with NameTrees</a:t>
                      </a:r>
                      <a:endParaRPr lang="en-US" sz="16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a:effectLst/>
                        </a:rPr>
                        <a:t>852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7.58%</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5481677"/>
                  </a:ext>
                </a:extLst>
              </a:tr>
            </a:tbl>
          </a:graphicData>
        </a:graphic>
      </p:graphicFrame>
    </p:spTree>
    <p:extLst>
      <p:ext uri="{BB962C8B-B14F-4D97-AF65-F5344CB8AC3E}">
        <p14:creationId xmlns:p14="http://schemas.microsoft.com/office/powerpoint/2010/main" val="952239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3F200A-D8A5-400F-8485-1E2DB6D82D3D}"/>
              </a:ext>
            </a:extLst>
          </p:cNvPr>
          <p:cNvSpPr>
            <a:spLocks noGrp="1"/>
          </p:cNvSpPr>
          <p:nvPr>
            <p:ph type="body" sz="quarter" idx="10"/>
          </p:nvPr>
        </p:nvSpPr>
        <p:spPr/>
        <p:txBody>
          <a:bodyPr/>
          <a:lstStyle/>
          <a:p>
            <a:r>
              <a:rPr lang="en-US" dirty="0"/>
              <a:t>PDF Versions</a:t>
            </a:r>
          </a:p>
        </p:txBody>
      </p:sp>
      <p:sp>
        <p:nvSpPr>
          <p:cNvPr id="3" name="Text Placeholder 2">
            <a:extLst>
              <a:ext uri="{FF2B5EF4-FFF2-40B4-BE49-F238E27FC236}">
                <a16:creationId xmlns:a16="http://schemas.microsoft.com/office/drawing/2014/main" id="{098CB4D0-7431-4413-9328-40905720DE55}"/>
              </a:ext>
            </a:extLst>
          </p:cNvPr>
          <p:cNvSpPr>
            <a:spLocks noGrp="1"/>
          </p:cNvSpPr>
          <p:nvPr>
            <p:ph type="body" sz="quarter" idx="11"/>
          </p:nvPr>
        </p:nvSpPr>
        <p:spPr/>
        <p:txBody>
          <a:bodyPr/>
          <a:lstStyle/>
          <a:p>
            <a:r>
              <a:rPr lang="en-US" dirty="0"/>
              <a:t>SELECT </a:t>
            </a:r>
            <a:r>
              <a:rPr lang="en-US" dirty="0" err="1"/>
              <a:t>PDFVersion,count</a:t>
            </a:r>
            <a:r>
              <a:rPr lang="en-US" dirty="0"/>
              <a:t>(*) FROM FILEINFO GROUP BY </a:t>
            </a:r>
            <a:r>
              <a:rPr lang="en-US" dirty="0" err="1"/>
              <a:t>PDFVersion</a:t>
            </a:r>
            <a:r>
              <a:rPr lang="en-US" dirty="0"/>
              <a:t> ORDER by </a:t>
            </a:r>
            <a:r>
              <a:rPr lang="en-US" dirty="0" err="1"/>
              <a:t>PDFVersion</a:t>
            </a:r>
            <a:endParaRPr lang="en-US" dirty="0"/>
          </a:p>
        </p:txBody>
      </p:sp>
    </p:spTree>
    <p:extLst>
      <p:ext uri="{BB962C8B-B14F-4D97-AF65-F5344CB8AC3E}">
        <p14:creationId xmlns:p14="http://schemas.microsoft.com/office/powerpoint/2010/main" val="1616104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5">
            <a:extLst>
              <a:ext uri="{FF2B5EF4-FFF2-40B4-BE49-F238E27FC236}">
                <a16:creationId xmlns:a16="http://schemas.microsoft.com/office/drawing/2014/main" id="{98688558-1E8F-4E42-A164-C5E1F38DB38D}"/>
              </a:ext>
            </a:extLst>
          </p:cNvPr>
          <p:cNvGraphicFramePr>
            <a:graphicFrameLocks/>
          </p:cNvGraphicFramePr>
          <p:nvPr>
            <p:extLst>
              <p:ext uri="{D42A27DB-BD31-4B8C-83A1-F6EECF244321}">
                <p14:modId xmlns:p14="http://schemas.microsoft.com/office/powerpoint/2010/main" val="22965687"/>
              </p:ext>
            </p:extLst>
          </p:nvPr>
        </p:nvGraphicFramePr>
        <p:xfrm>
          <a:off x="6451600" y="1253331"/>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12">
            <a:extLst>
              <a:ext uri="{FF2B5EF4-FFF2-40B4-BE49-F238E27FC236}">
                <a16:creationId xmlns:a16="http://schemas.microsoft.com/office/drawing/2014/main" id="{2FE3CEB1-3953-40ED-A132-A9677A265F52}"/>
              </a:ext>
            </a:extLst>
          </p:cNvPr>
          <p:cNvGraphicFramePr>
            <a:graphicFrameLocks/>
          </p:cNvGraphicFramePr>
          <p:nvPr>
            <p:extLst>
              <p:ext uri="{D42A27DB-BD31-4B8C-83A1-F6EECF244321}">
                <p14:modId xmlns:p14="http://schemas.microsoft.com/office/powerpoint/2010/main" val="2032733293"/>
              </p:ext>
            </p:extLst>
          </p:nvPr>
        </p:nvGraphicFramePr>
        <p:xfrm>
          <a:off x="393700" y="1253331"/>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7515539"/>
      </p:ext>
    </p:extLst>
  </p:cSld>
  <p:clrMapOvr>
    <a:masterClrMapping/>
  </p:clrMapOvr>
</p:sld>
</file>

<file path=ppt/theme/theme1.xml><?xml version="1.0" encoding="utf-8"?>
<a:theme xmlns:a="http://schemas.openxmlformats.org/drawingml/2006/main" name="DL Theme">
  <a:themeElements>
    <a:clrScheme name="DL-02">
      <a:dk1>
        <a:srgbClr val="023160"/>
      </a:dk1>
      <a:lt1>
        <a:sysClr val="window" lastClr="FFFFFF"/>
      </a:lt1>
      <a:dk2>
        <a:srgbClr val="023160"/>
      </a:dk2>
      <a:lt2>
        <a:srgbClr val="E7E6E6"/>
      </a:lt2>
      <a:accent1>
        <a:srgbClr val="4472C4"/>
      </a:accent1>
      <a:accent2>
        <a:srgbClr val="ED7D31"/>
      </a:accent2>
      <a:accent3>
        <a:srgbClr val="00FFCC"/>
      </a:accent3>
      <a:accent4>
        <a:srgbClr val="FFC000"/>
      </a:accent4>
      <a:accent5>
        <a:srgbClr val="FFF2CC"/>
      </a:accent5>
      <a:accent6>
        <a:srgbClr val="BDD7EE"/>
      </a:accent6>
      <a:hlink>
        <a:srgbClr val="ED7D31"/>
      </a:hlink>
      <a:folHlink>
        <a:srgbClr val="954F72"/>
      </a:folHlink>
    </a:clrScheme>
    <a:fontScheme name="Custom 1">
      <a:majorFont>
        <a:latin typeface="Montserrat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Theme">
      <a:dk1>
        <a:srgbClr val="000000"/>
      </a:dk1>
      <a:lt1>
        <a:srgbClr val="E7E6E6"/>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rgbClr val="000000"/>
      </a:dk1>
      <a:lt1>
        <a:srgbClr val="E7E6E6"/>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Default Theme">
  <a:themeElements>
    <a:clrScheme name="PDFA">
      <a:dk1>
        <a:srgbClr val="231F20"/>
      </a:dk1>
      <a:lt1>
        <a:sysClr val="window" lastClr="FFFFFF"/>
      </a:lt1>
      <a:dk2>
        <a:srgbClr val="231F20"/>
      </a:dk2>
      <a:lt2>
        <a:srgbClr val="F8F8F8"/>
      </a:lt2>
      <a:accent1>
        <a:srgbClr val="D03F4E"/>
      </a:accent1>
      <a:accent2>
        <a:srgbClr val="8B985B"/>
      </a:accent2>
      <a:accent3>
        <a:srgbClr val="CA9831"/>
      </a:accent3>
      <a:accent4>
        <a:srgbClr val="4891AF"/>
      </a:accent4>
      <a:accent5>
        <a:srgbClr val="AFB3B6"/>
      </a:accent5>
      <a:accent6>
        <a:srgbClr val="D7D9DA"/>
      </a:accent6>
      <a:hlink>
        <a:srgbClr val="D03F4E"/>
      </a:hlink>
      <a:folHlink>
        <a:srgbClr val="D03F4E"/>
      </a:folHlink>
    </a:clrScheme>
    <a:fontScheme name="Source Sans Pro">
      <a:majorFont>
        <a:latin typeface="Source Sans Pro SemiBold"/>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extLst>
    <a:ext uri="{05A4C25C-085E-4340-85A3-A5531E510DB2}">
      <thm15:themeFamily xmlns:thm15="http://schemas.microsoft.com/office/thememl/2012/main" name="Präsentation2" id="{B4A0BFF7-4FB4-438F-9A1D-1E480C2C20AE}" vid="{49842ED9-6858-4DB4-BD86-1026F9CE257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18616</TotalTime>
  <Words>3328</Words>
  <Application>Microsoft Office PowerPoint</Application>
  <PresentationFormat>Widescreen</PresentationFormat>
  <Paragraphs>352</Paragraphs>
  <Slides>35</Slides>
  <Notes>28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Arial</vt:lpstr>
      <vt:lpstr>Calibri</vt:lpstr>
      <vt:lpstr>Courier New</vt:lpstr>
      <vt:lpstr>Montserrat</vt:lpstr>
      <vt:lpstr>Montserrat Black</vt:lpstr>
      <vt:lpstr>Source Sans Pro</vt:lpstr>
      <vt:lpstr>Source Sans Pro SemiBold</vt:lpstr>
      <vt:lpstr>Wingdings</vt:lpstr>
      <vt:lpstr>DL Theme</vt:lpstr>
      <vt:lpstr>Office Theme</vt:lpstr>
      <vt:lpstr>2_Office Theme</vt:lpstr>
      <vt:lpstr>Default Theme</vt:lpstr>
      <vt:lpstr>PDFs as an Aggregate</vt:lpstr>
      <vt:lpstr>PowerPoint Presentation</vt:lpstr>
      <vt:lpstr>PDF is not 1 format </vt:lpstr>
      <vt:lpstr>How to think about the internal structure of PDFs?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Methodology: Detecting errors in PDFs</vt:lpstr>
      <vt:lpstr>Most Common Errors</vt:lpstr>
      <vt:lpstr>Most common errors</vt:lpstr>
      <vt:lpstr>Errors by Function</vt:lpstr>
      <vt:lpstr>Errors by function</vt:lpstr>
      <vt:lpstr>Looking for Objects that trigger more than one exception.</vt:lpstr>
      <vt:lpstr>Malformed objects can trigger different errors in different API calls. </vt:lpstr>
      <vt:lpstr>Document count of Functions triggering Errors </vt:lpstr>
      <vt:lpstr>Document count of Functions triggering Errors </vt:lpstr>
      <vt:lpstr>Errors of allowing relaxed syntax on exceptions, by document </vt:lpstr>
      <vt:lpstr>Trends &amp; Final Thoughts </vt:lpstr>
      <vt:lpstr>How can you streamline and automate this?</vt:lpstr>
      <vt:lpstr>Scan your PDFs for Errors</vt:lpstr>
      <vt:lpstr>Assess what can be fixed</vt:lpstr>
      <vt:lpstr>Scanning your PDFs with PDF Checker</vt:lpstr>
      <vt:lpstr>Resolve your PDF Errors with PDF Checker + PDF Optimizer </vt:lpstr>
      <vt:lpstr>Resolve your PDF Errors with PDF Checker + PDF Optimizer </vt:lpstr>
      <vt:lpstr>Who is Datalogics?</vt:lpstr>
      <vt:lpstr>Full Suite of Scriptable Server Tools &amp; SDKs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Miguel</dc:creator>
  <cp:lastModifiedBy>Jocelyn Nava</cp:lastModifiedBy>
  <cp:revision>79</cp:revision>
  <dcterms:created xsi:type="dcterms:W3CDTF">2020-03-23T16:57:26Z</dcterms:created>
  <dcterms:modified xsi:type="dcterms:W3CDTF">2020-09-24T19:42:12Z</dcterms:modified>
</cp:coreProperties>
</file>