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57" r:id="rId3"/>
    <p:sldId id="260" r:id="rId4"/>
    <p:sldId id="261" r:id="rId5"/>
    <p:sldId id="274" r:id="rId6"/>
    <p:sldId id="262" r:id="rId7"/>
    <p:sldId id="263" r:id="rId8"/>
    <p:sldId id="264" r:id="rId9"/>
    <p:sldId id="265" r:id="rId10"/>
    <p:sldId id="267" r:id="rId11"/>
    <p:sldId id="268" r:id="rId12"/>
    <p:sldId id="269" r:id="rId13"/>
    <p:sldId id="270" r:id="rId14"/>
    <p:sldId id="271" r:id="rId15"/>
    <p:sldId id="275" r:id="rId16"/>
    <p:sldId id="276" r:id="rId17"/>
    <p:sldId id="277" r:id="rId18"/>
    <p:sldId id="278" r:id="rId19"/>
    <p:sldId id="279" r:id="rId20"/>
    <p:sldId id="280" r:id="rId21"/>
    <p:sldId id="283" r:id="rId22"/>
    <p:sldId id="281" r:id="rId23"/>
    <p:sldId id="282" r:id="rId24"/>
    <p:sldId id="284" r:id="rId25"/>
    <p:sldId id="285" r:id="rId26"/>
    <p:sldId id="286" r:id="rId27"/>
    <p:sldId id="299" r:id="rId28"/>
    <p:sldId id="288" r:id="rId29"/>
    <p:sldId id="289" r:id="rId30"/>
    <p:sldId id="259" r:id="rId31"/>
    <p:sldId id="1239" r:id="rId32"/>
    <p:sldId id="1243" r:id="rId33"/>
    <p:sldId id="291" r:id="rId34"/>
    <p:sldId id="292" r:id="rId35"/>
    <p:sldId id="293" r:id="rId36"/>
    <p:sldId id="1244" r:id="rId37"/>
    <p:sldId id="297" r:id="rId38"/>
    <p:sldId id="1245" r:id="rId39"/>
    <p:sldId id="1246" r:id="rId40"/>
    <p:sldId id="273"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031" autoAdjust="0"/>
  </p:normalViewPr>
  <p:slideViewPr>
    <p:cSldViewPr snapToGrid="0">
      <p:cViewPr varScale="1">
        <p:scale>
          <a:sx n="111" d="100"/>
          <a:sy n="111" d="100"/>
        </p:scale>
        <p:origin x="1596" y="10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FBCE7-6056-49A7-A29B-8D97E879DE93}" type="datetimeFigureOut">
              <a:rPr lang="en-GB" smtClean="0"/>
              <a:t>22/10/2020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735DE-4F92-4190-9939-0F8C81CAB5D5}" type="slidenum">
              <a:rPr lang="en-GB" smtClean="0"/>
              <a:t>‹#›</a:t>
            </a:fld>
            <a:endParaRPr lang="en-GB"/>
          </a:p>
        </p:txBody>
      </p:sp>
    </p:spTree>
    <p:extLst>
      <p:ext uri="{BB962C8B-B14F-4D97-AF65-F5344CB8AC3E}">
        <p14:creationId xmlns:p14="http://schemas.microsoft.com/office/powerpoint/2010/main" val="107728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1</a:t>
            </a:fld>
            <a:endParaRPr lang="en-GB"/>
          </a:p>
        </p:txBody>
      </p:sp>
    </p:spTree>
    <p:extLst>
      <p:ext uri="{BB962C8B-B14F-4D97-AF65-F5344CB8AC3E}">
        <p14:creationId xmlns:p14="http://schemas.microsoft.com/office/powerpoint/2010/main" val="358290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approaches</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13</a:t>
            </a:fld>
            <a:endParaRPr lang="en-GB"/>
          </a:p>
        </p:txBody>
      </p:sp>
    </p:spTree>
    <p:extLst>
      <p:ext uri="{BB962C8B-B14F-4D97-AF65-F5344CB8AC3E}">
        <p14:creationId xmlns:p14="http://schemas.microsoft.com/office/powerpoint/2010/main" val="247457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what the </a:t>
            </a:r>
            <a:r>
              <a:rPr lang="en-US" dirty="0" err="1"/>
              <a:t>javascript</a:t>
            </a:r>
            <a:r>
              <a:rPr lang="en-US" dirty="0"/>
              <a:t> looks like</a:t>
            </a:r>
          </a:p>
          <a:p>
            <a:endParaRPr lang="en-US" dirty="0"/>
          </a:p>
          <a:p>
            <a:r>
              <a:rPr lang="en-US" dirty="0"/>
              <a:t>TODO: clean up slide</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14</a:t>
            </a:fld>
            <a:endParaRPr lang="en-GB"/>
          </a:p>
        </p:txBody>
      </p:sp>
    </p:spTree>
    <p:extLst>
      <p:ext uri="{BB962C8B-B14F-4D97-AF65-F5344CB8AC3E}">
        <p14:creationId xmlns:p14="http://schemas.microsoft.com/office/powerpoint/2010/main" val="414298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don’t move in 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would you approach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 BUTTONS</a:t>
            </a:r>
            <a:endParaRPr lang="nl-BE" dirty="0"/>
          </a:p>
          <a:p>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19</a:t>
            </a:fld>
            <a:endParaRPr lang="en-GB"/>
          </a:p>
        </p:txBody>
      </p:sp>
    </p:spTree>
    <p:extLst>
      <p:ext uri="{BB962C8B-B14F-4D97-AF65-F5344CB8AC3E}">
        <p14:creationId xmlns:p14="http://schemas.microsoft.com/office/powerpoint/2010/main" val="137708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api</a:t>
            </a:r>
            <a:r>
              <a:rPr lang="en-US" dirty="0"/>
              <a:t> guide for </a:t>
            </a:r>
            <a:r>
              <a:rPr lang="en-US" dirty="0" err="1"/>
              <a:t>javascript</a:t>
            </a:r>
            <a:r>
              <a:rPr lang="en-US" dirty="0"/>
              <a:t> in PDF is clear and straight to the point; bounding boxes can be changed by a </a:t>
            </a:r>
            <a:r>
              <a:rPr lang="en-US" dirty="0" err="1"/>
              <a:t>javascript</a:t>
            </a:r>
            <a:r>
              <a:rPr lang="en-US" dirty="0"/>
              <a:t> function. By updating the bounding box of the “player” button form field, you can easily create the illusion of movement and interactivity. We have given the player a means of interacting with the world. </a:t>
            </a:r>
          </a:p>
          <a:p>
            <a:r>
              <a:rPr lang="en-US" dirty="0"/>
              <a:t>All that through a simple function that is triggered by keystrokes</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20</a:t>
            </a:fld>
            <a:endParaRPr lang="en-GB"/>
          </a:p>
        </p:txBody>
      </p:sp>
    </p:spTree>
    <p:extLst>
      <p:ext uri="{BB962C8B-B14F-4D97-AF65-F5344CB8AC3E}">
        <p14:creationId xmlns:p14="http://schemas.microsoft.com/office/powerpoint/2010/main" val="134172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you capturing the input?</a:t>
            </a:r>
          </a:p>
          <a:p>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22</a:t>
            </a:fld>
            <a:endParaRPr lang="en-GB"/>
          </a:p>
        </p:txBody>
      </p:sp>
    </p:spTree>
    <p:extLst>
      <p:ext uri="{BB962C8B-B14F-4D97-AF65-F5344CB8AC3E}">
        <p14:creationId xmlns:p14="http://schemas.microsoft.com/office/powerpoint/2010/main" val="356199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single hidden text box</a:t>
            </a:r>
          </a:p>
          <a:p>
            <a:r>
              <a:rPr lang="en-US" dirty="0"/>
              <a:t>When you open the PDF file, </a:t>
            </a:r>
            <a:r>
              <a:rPr lang="en-US" dirty="0" err="1"/>
              <a:t>javascript</a:t>
            </a:r>
            <a:r>
              <a:rPr lang="en-US" dirty="0"/>
              <a:t> triggers and gives focus to the field</a:t>
            </a:r>
          </a:p>
          <a:p>
            <a:r>
              <a:rPr lang="en-US" dirty="0"/>
              <a:t>Any input you give “WASD” to move, will trigger a keystroke event, which will trigger the function to move the button</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23</a:t>
            </a:fld>
            <a:endParaRPr lang="en-GB"/>
          </a:p>
        </p:txBody>
      </p:sp>
    </p:spTree>
    <p:extLst>
      <p:ext uri="{BB962C8B-B14F-4D97-AF65-F5344CB8AC3E}">
        <p14:creationId xmlns:p14="http://schemas.microsoft.com/office/powerpoint/2010/main" val="85599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CC Alexey // keep Alexey in the loop</a:t>
            </a:r>
            <a:endParaRPr lang="en-GB" dirty="0"/>
          </a:p>
        </p:txBody>
      </p:sp>
      <p:sp>
        <p:nvSpPr>
          <p:cNvPr id="4" name="Slide Number Placeholder 3"/>
          <p:cNvSpPr>
            <a:spLocks noGrp="1"/>
          </p:cNvSpPr>
          <p:nvPr>
            <p:ph type="sldNum" sz="quarter" idx="5"/>
          </p:nvPr>
        </p:nvSpPr>
        <p:spPr/>
        <p:txBody>
          <a:bodyPr/>
          <a:lstStyle/>
          <a:p>
            <a:fld id="{496735DE-4F92-4190-9939-0F8C81CAB5D5}" type="slidenum">
              <a:rPr lang="en-GB" smtClean="0"/>
              <a:t>30</a:t>
            </a:fld>
            <a:endParaRPr lang="en-GB"/>
          </a:p>
        </p:txBody>
      </p:sp>
    </p:spTree>
    <p:extLst>
      <p:ext uri="{BB962C8B-B14F-4D97-AF65-F5344CB8AC3E}">
        <p14:creationId xmlns:p14="http://schemas.microsoft.com/office/powerpoint/2010/main" val="185729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are a fast-growing technology company active in the digital documents space. We are perceived as a leader when it comes to PDF technology</a:t>
            </a:r>
          </a:p>
          <a:p>
            <a:endParaRPr lang="en-US"/>
          </a:p>
          <a:p>
            <a:r>
              <a:rPr lang="en-US"/>
              <a:t>Our flagship product is the open software PDF library or SDK to create and manipulate PDF documents. As mentioned, we started off in Java, but then added </a:t>
            </a:r>
            <a:r>
              <a:rPr lang="en-US" err="1"/>
              <a:t>.Net</a:t>
            </a:r>
            <a:r>
              <a:rPr lang="en-US"/>
              <a:t>.</a:t>
            </a:r>
          </a:p>
          <a:p>
            <a:endParaRPr lang="en-US"/>
          </a:p>
          <a:p>
            <a:r>
              <a:rPr lang="en-US"/>
              <a:t>We have customers all over the world, open source and commercial. Profiles are software developers, technology vendors and software integrators…</a:t>
            </a:r>
            <a:endParaRPr lang="en-BE"/>
          </a:p>
        </p:txBody>
      </p:sp>
      <p:sp>
        <p:nvSpPr>
          <p:cNvPr id="4" name="Slide Number Placeholder 3"/>
          <p:cNvSpPr>
            <a:spLocks noGrp="1"/>
          </p:cNvSpPr>
          <p:nvPr>
            <p:ph type="sldNum" sz="quarter" idx="5"/>
          </p:nvPr>
        </p:nvSpPr>
        <p:spPr/>
        <p:txBody>
          <a:bodyPr/>
          <a:lstStyle/>
          <a:p>
            <a:fld id="{15DAF3E0-29E6-46C3-A340-1ACF52315646}" type="slidenum">
              <a:rPr lang="en-US" smtClean="0"/>
              <a:t>31</a:t>
            </a:fld>
            <a:endParaRPr lang="en-US"/>
          </a:p>
        </p:txBody>
      </p:sp>
    </p:spTree>
    <p:extLst>
      <p:ext uri="{BB962C8B-B14F-4D97-AF65-F5344CB8AC3E}">
        <p14:creationId xmlns:p14="http://schemas.microsoft.com/office/powerpoint/2010/main" val="75984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2</a:t>
            </a:fld>
            <a:endParaRPr lang="en-GB"/>
          </a:p>
        </p:txBody>
      </p:sp>
    </p:spTree>
    <p:extLst>
      <p:ext uri="{BB962C8B-B14F-4D97-AF65-F5344CB8AC3E}">
        <p14:creationId xmlns:p14="http://schemas.microsoft.com/office/powerpoint/2010/main" val="331650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735DE-4F92-4190-9939-0F8C81CAB5D5}" type="slidenum">
              <a:rPr lang="en-GB" smtClean="0"/>
              <a:t>6</a:t>
            </a:fld>
            <a:endParaRPr lang="en-GB"/>
          </a:p>
        </p:txBody>
      </p:sp>
    </p:spTree>
    <p:extLst>
      <p:ext uri="{BB962C8B-B14F-4D97-AF65-F5344CB8AC3E}">
        <p14:creationId xmlns:p14="http://schemas.microsoft.com/office/powerpoint/2010/main" val="195977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supported, but no rendering instructions</a:t>
            </a:r>
          </a:p>
          <a:p>
            <a:r>
              <a:rPr lang="en-US" dirty="0"/>
              <a:t>No memory</a:t>
            </a:r>
          </a:p>
          <a:p>
            <a:r>
              <a:rPr lang="en-US" dirty="0"/>
              <a:t>No game loop</a:t>
            </a:r>
          </a:p>
          <a:p>
            <a:r>
              <a:rPr lang="en-US" dirty="0"/>
              <a:t>No networking! Imagine that!</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7</a:t>
            </a:fld>
            <a:endParaRPr lang="en-GB"/>
          </a:p>
        </p:txBody>
      </p:sp>
    </p:spTree>
    <p:extLst>
      <p:ext uri="{BB962C8B-B14F-4D97-AF65-F5344CB8AC3E}">
        <p14:creationId xmlns:p14="http://schemas.microsoft.com/office/powerpoint/2010/main" val="329646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debugging</a:t>
            </a:r>
          </a:p>
          <a:p>
            <a:r>
              <a:rPr lang="en-US" dirty="0"/>
              <a:t>No rendering tools</a:t>
            </a:r>
          </a:p>
          <a:p>
            <a:r>
              <a:rPr lang="en-US" dirty="0"/>
              <a:t>No documentation</a:t>
            </a:r>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8</a:t>
            </a:fld>
            <a:endParaRPr lang="en-GB"/>
          </a:p>
        </p:txBody>
      </p:sp>
    </p:spTree>
    <p:extLst>
      <p:ext uri="{BB962C8B-B14F-4D97-AF65-F5344CB8AC3E}">
        <p14:creationId xmlns:p14="http://schemas.microsoft.com/office/powerpoint/2010/main" val="38162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as if the whole file format doesn’t agree to my wish</a:t>
            </a:r>
            <a:endParaRPr lang="en-GB" dirty="0"/>
          </a:p>
        </p:txBody>
      </p:sp>
      <p:sp>
        <p:nvSpPr>
          <p:cNvPr id="4" name="Slide Number Placeholder 3"/>
          <p:cNvSpPr>
            <a:spLocks noGrp="1"/>
          </p:cNvSpPr>
          <p:nvPr>
            <p:ph type="sldNum" sz="quarter" idx="5"/>
          </p:nvPr>
        </p:nvSpPr>
        <p:spPr/>
        <p:txBody>
          <a:bodyPr/>
          <a:lstStyle/>
          <a:p>
            <a:fld id="{496735DE-4F92-4190-9939-0F8C81CAB5D5}" type="slidenum">
              <a:rPr lang="en-GB" smtClean="0"/>
              <a:t>9</a:t>
            </a:fld>
            <a:endParaRPr lang="en-GB"/>
          </a:p>
        </p:txBody>
      </p:sp>
    </p:spTree>
    <p:extLst>
      <p:ext uri="{BB962C8B-B14F-4D97-AF65-F5344CB8AC3E}">
        <p14:creationId xmlns:p14="http://schemas.microsoft.com/office/powerpoint/2010/main" val="206737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735DE-4F92-4190-9939-0F8C81CAB5D5}" type="slidenum">
              <a:rPr lang="en-GB" smtClean="0"/>
              <a:t>10</a:t>
            </a:fld>
            <a:endParaRPr lang="en-GB"/>
          </a:p>
        </p:txBody>
      </p:sp>
    </p:spTree>
    <p:extLst>
      <p:ext uri="{BB962C8B-B14F-4D97-AF65-F5344CB8AC3E}">
        <p14:creationId xmlns:p14="http://schemas.microsoft.com/office/powerpoint/2010/main" val="163275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people are people. And people do things because they want to see if they can. Doesn’t matter if it’s useless. Take this man, climbing a column that doesn’t lead anywhere. Is it useful? Does it get him to higher ground or the other side? No. He does it because he can, because he wants to know he can do it. It just turns out that the more useless things are the most fun. On one hand we’ve got people shooting rockets to Mars and having the boosters land autonomously and that is so cool. But then on the other hand we’ve got people trying to get DOOM to run on a toaster. And I’m equally intrigued.</a:t>
            </a:r>
            <a:endParaRPr lang="en-GB" dirty="0"/>
          </a:p>
        </p:txBody>
      </p:sp>
      <p:sp>
        <p:nvSpPr>
          <p:cNvPr id="4" name="Slide Number Placeholder 3"/>
          <p:cNvSpPr>
            <a:spLocks noGrp="1"/>
          </p:cNvSpPr>
          <p:nvPr>
            <p:ph type="sldNum" sz="quarter" idx="5"/>
          </p:nvPr>
        </p:nvSpPr>
        <p:spPr/>
        <p:txBody>
          <a:bodyPr/>
          <a:lstStyle/>
          <a:p>
            <a:fld id="{496735DE-4F92-4190-9939-0F8C81CAB5D5}" type="slidenum">
              <a:rPr lang="en-GB" smtClean="0"/>
              <a:t>11</a:t>
            </a:fld>
            <a:endParaRPr lang="en-GB"/>
          </a:p>
        </p:txBody>
      </p:sp>
    </p:spTree>
    <p:extLst>
      <p:ext uri="{BB962C8B-B14F-4D97-AF65-F5344CB8AC3E}">
        <p14:creationId xmlns:p14="http://schemas.microsoft.com/office/powerpoint/2010/main" val="54559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and already worked out idea and concept</a:t>
            </a:r>
          </a:p>
          <a:p>
            <a:pPr lvl="1"/>
            <a:r>
              <a:rPr lang="en-US" dirty="0"/>
              <a:t>Plenty of resources</a:t>
            </a:r>
          </a:p>
          <a:p>
            <a:r>
              <a:rPr lang="en-US" dirty="0"/>
              <a:t>Not leaning too heavily into the JavaScript</a:t>
            </a:r>
          </a:p>
          <a:p>
            <a:pPr lvl="1"/>
            <a:r>
              <a:rPr lang="en-US" dirty="0"/>
              <a:t>Basically just validation of form fields</a:t>
            </a:r>
          </a:p>
          <a:p>
            <a:r>
              <a:rPr lang="en-US" dirty="0"/>
              <a:t>Event driven</a:t>
            </a:r>
          </a:p>
          <a:p>
            <a:pPr lvl="1"/>
            <a:r>
              <a:rPr lang="en-US" dirty="0"/>
              <a:t>No continuous game loop</a:t>
            </a:r>
          </a:p>
          <a:p>
            <a:pPr lvl="1"/>
            <a:r>
              <a:rPr lang="en-US" dirty="0"/>
              <a:t>Player action and input drives next step in the game</a:t>
            </a:r>
            <a:endParaRPr lang="en-GB" dirty="0"/>
          </a:p>
          <a:p>
            <a:endParaRPr lang="nl-BE" dirty="0"/>
          </a:p>
        </p:txBody>
      </p:sp>
      <p:sp>
        <p:nvSpPr>
          <p:cNvPr id="4" name="Slide Number Placeholder 3"/>
          <p:cNvSpPr>
            <a:spLocks noGrp="1"/>
          </p:cNvSpPr>
          <p:nvPr>
            <p:ph type="sldNum" sz="quarter" idx="5"/>
          </p:nvPr>
        </p:nvSpPr>
        <p:spPr/>
        <p:txBody>
          <a:bodyPr/>
          <a:lstStyle/>
          <a:p>
            <a:fld id="{496735DE-4F92-4190-9939-0F8C81CAB5D5}" type="slidenum">
              <a:rPr lang="en-GB" smtClean="0"/>
              <a:t>12</a:t>
            </a:fld>
            <a:endParaRPr lang="en-GB"/>
          </a:p>
        </p:txBody>
      </p:sp>
    </p:spTree>
    <p:extLst>
      <p:ext uri="{BB962C8B-B14F-4D97-AF65-F5344CB8AC3E}">
        <p14:creationId xmlns:p14="http://schemas.microsoft.com/office/powerpoint/2010/main" val="4033071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34827" y="-66117"/>
            <a:ext cx="9213653" cy="29675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85030" y="-92364"/>
            <a:ext cx="10514059" cy="2462400"/>
          </a:xfrm>
          <a:prstGeom prst="rect">
            <a:avLst/>
          </a:prstGeom>
          <a:gradFill flip="none" rotWithShape="1">
            <a:gsLst>
              <a:gs pos="100000">
                <a:schemeClr val="bg1">
                  <a:lumMod val="85000"/>
                  <a:alpha val="70000"/>
                </a:schemeClr>
              </a:gs>
              <a:gs pos="55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4827" y="2229119"/>
            <a:ext cx="9213653" cy="2967507"/>
          </a:xfrm>
          <a:prstGeom prst="rect">
            <a:avLst/>
          </a:prstGeom>
          <a:solidFill>
            <a:srgbClr val="F99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3367224"/>
            <a:ext cx="7772400" cy="828339"/>
          </a:xfrm>
          <a:noFill/>
        </p:spPr>
        <p:txBody>
          <a:bodyPr lIns="0"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198395"/>
            <a:ext cx="6400800" cy="613201"/>
          </a:xfrm>
        </p:spPr>
        <p:txBody>
          <a:bodyPr lIns="0" anchor="t" anchorCtr="0">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85" y="754919"/>
            <a:ext cx="5220229" cy="719279"/>
          </a:xfrm>
          <a:prstGeom prst="rect">
            <a:avLst/>
          </a:prstGeom>
        </p:spPr>
      </p:pic>
      <p:sp>
        <p:nvSpPr>
          <p:cNvPr id="14" name="TextBox 13"/>
          <p:cNvSpPr txBox="1"/>
          <p:nvPr/>
        </p:nvSpPr>
        <p:spPr>
          <a:xfrm>
            <a:off x="0" y="4982406"/>
            <a:ext cx="9143999" cy="184666"/>
          </a:xfrm>
          <a:prstGeom prst="rect">
            <a:avLst/>
          </a:prstGeom>
          <a:noFill/>
        </p:spPr>
        <p:txBody>
          <a:bodyPr wrap="square" lIns="0" r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 dirty="0">
                <a:solidFill>
                  <a:schemeClr val="bg1">
                    <a:lumMod val="95000"/>
                  </a:schemeClr>
                </a:solidFill>
              </a:rPr>
              <a:t>© </a:t>
            </a:r>
            <a:r>
              <a:rPr lang="en-US" sz="600" kern="1200" dirty="0">
                <a:solidFill>
                  <a:schemeClr val="bg1">
                    <a:lumMod val="95000"/>
                  </a:schemeClr>
                </a:solidFill>
                <a:latin typeface="+mn-lt"/>
                <a:ea typeface="+mn-ea"/>
                <a:cs typeface="+mn-cs"/>
              </a:rPr>
              <a:t>2017, iText Group NV, iText Software Corp., iText Software BVBA</a:t>
            </a:r>
            <a:endParaRPr lang="en-US" sz="600" dirty="0">
              <a:solidFill>
                <a:schemeClr val="bg1">
                  <a:lumMod val="95000"/>
                </a:schemeClr>
              </a:solidFill>
            </a:endParaRPr>
          </a:p>
        </p:txBody>
      </p:sp>
    </p:spTree>
    <p:extLst>
      <p:ext uri="{BB962C8B-B14F-4D97-AF65-F5344CB8AC3E}">
        <p14:creationId xmlns:p14="http://schemas.microsoft.com/office/powerpoint/2010/main" val="9976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Board meeting - July 2017</a:t>
            </a:r>
            <a:endParaRPr lang="en-US" dirty="0"/>
          </a:p>
        </p:txBody>
      </p:sp>
      <p:sp>
        <p:nvSpPr>
          <p:cNvPr id="6" name="Slide Number Placeholder 5"/>
          <p:cNvSpPr>
            <a:spLocks noGrp="1"/>
          </p:cNvSpPr>
          <p:nvPr>
            <p:ph type="sldNum" sz="quarter" idx="12"/>
          </p:nvPr>
        </p:nvSpPr>
        <p:spPr/>
        <p:txBody>
          <a:bodyPr/>
          <a:lstStyle/>
          <a:p>
            <a:fld id="{DE7D73BC-932C-454A-8007-2CD59D8BD03B}" type="slidenum">
              <a:rPr lang="en-US" smtClean="0"/>
              <a:t>‹#›</a:t>
            </a:fld>
            <a:endParaRPr lang="en-US" dirty="0"/>
          </a:p>
        </p:txBody>
      </p:sp>
    </p:spTree>
    <p:extLst>
      <p:ext uri="{BB962C8B-B14F-4D97-AF65-F5344CB8AC3E}">
        <p14:creationId xmlns:p14="http://schemas.microsoft.com/office/powerpoint/2010/main" val="40802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82" y="-38485"/>
            <a:ext cx="9236364" cy="4667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r>
              <a:rPr lang="en-US"/>
              <a:t>Board meeting - July 2017</a:t>
            </a:r>
            <a:endParaRPr lang="en-US" dirty="0"/>
          </a:p>
        </p:txBody>
      </p:sp>
      <p:sp>
        <p:nvSpPr>
          <p:cNvPr id="7" name="Slide Number Placeholder 6"/>
          <p:cNvSpPr>
            <a:spLocks noGrp="1"/>
          </p:cNvSpPr>
          <p:nvPr>
            <p:ph type="sldNum" sz="quarter" idx="12"/>
          </p:nvPr>
        </p:nvSpPr>
        <p:spPr/>
        <p:txBody>
          <a:bodyPr/>
          <a:lstStyle/>
          <a:p>
            <a:fld id="{DE7D73BC-932C-454A-8007-2CD59D8BD03B}"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14" name="Content Placeholder 13"/>
          <p:cNvSpPr>
            <a:spLocks noGrp="1"/>
          </p:cNvSpPr>
          <p:nvPr>
            <p:ph sz="quarter" idx="13"/>
          </p:nvPr>
        </p:nvSpPr>
        <p:spPr>
          <a:xfrm>
            <a:off x="-118533" y="3039535"/>
            <a:ext cx="5852775" cy="1316182"/>
          </a:xfrm>
          <a:solidFill>
            <a:srgbClr val="F99D25"/>
          </a:solidFill>
        </p:spPr>
        <p:txBody>
          <a:bodyPr lIns="548640" tIns="91440" rIns="182880" bIns="91440"/>
          <a:lstStyle>
            <a:lvl1pPr marL="0" indent="-274320">
              <a:buSzPct val="75000"/>
              <a:buFontTx/>
              <a:buBlip>
                <a:blip r:embed="rId2"/>
              </a:buBlip>
              <a:defRPr>
                <a:solidFill>
                  <a:srgbClr val="FFFFFF"/>
                </a:solidFill>
              </a:defRPr>
            </a:lvl1pPr>
            <a:lvl2pPr marL="411480" indent="-228600">
              <a:buSzPct val="75000"/>
              <a:buFontTx/>
              <a:buBlip>
                <a:blip r:embed="rId2"/>
              </a:buBlip>
              <a:defRPr>
                <a:solidFill>
                  <a:srgbClr val="FFFFFF"/>
                </a:solidFill>
              </a:defRPr>
            </a:lvl2pPr>
            <a:lvl3pPr marL="502920" indent="-137160">
              <a:buClr>
                <a:srgbClr val="084975"/>
              </a:buClr>
              <a:buSzPct val="100000"/>
              <a:buFont typeface="Wingdings" charset="2"/>
              <a:buChar char="§"/>
              <a:defRPr>
                <a:solidFill>
                  <a:srgbClr val="FFFFFF"/>
                </a:solidFill>
              </a:defRPr>
            </a:lvl3pPr>
            <a:lvl4pPr marL="640080" indent="-137160">
              <a:buClr>
                <a:srgbClr val="084975"/>
              </a:buClr>
              <a:buSzPct val="100000"/>
              <a:buFont typeface="Wingdings" charset="2"/>
              <a:buChar char="§"/>
              <a:defRPr>
                <a:solidFill>
                  <a:srgbClr val="FFFFF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945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5030" y="-92364"/>
            <a:ext cx="10514059" cy="2462400"/>
          </a:xfrm>
          <a:prstGeom prst="rect">
            <a:avLst/>
          </a:prstGeom>
          <a:gradFill flip="none" rotWithShape="1">
            <a:gsLst>
              <a:gs pos="100000">
                <a:schemeClr val="bg1">
                  <a:lumMod val="85000"/>
                  <a:alpha val="70000"/>
                </a:schemeClr>
              </a:gs>
              <a:gs pos="55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4827" y="2229119"/>
            <a:ext cx="9213653" cy="2967507"/>
          </a:xfrm>
          <a:prstGeom prst="rect">
            <a:avLst/>
          </a:prstGeom>
          <a:solidFill>
            <a:srgbClr val="0849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184" y="202960"/>
            <a:ext cx="1285389" cy="177110"/>
          </a:xfrm>
          <a:prstGeom prst="rect">
            <a:avLst/>
          </a:prstGeom>
        </p:spPr>
      </p:pic>
      <p:sp>
        <p:nvSpPr>
          <p:cNvPr id="2" name="Title 1"/>
          <p:cNvSpPr>
            <a:spLocks noGrp="1"/>
          </p:cNvSpPr>
          <p:nvPr>
            <p:ph type="title"/>
          </p:nvPr>
        </p:nvSpPr>
        <p:spPr>
          <a:xfrm>
            <a:off x="1148387" y="1132587"/>
            <a:ext cx="7772400" cy="826007"/>
          </a:xfrm>
          <a:noFill/>
        </p:spPr>
        <p:txBody>
          <a:bodyPr lIns="0" tIns="0" anchor="t" anchorCtr="0">
            <a:normAutofit/>
          </a:bodyPr>
          <a:lstStyle>
            <a:lvl1pPr algn="l">
              <a:defRPr sz="4800" b="0" cap="none">
                <a:solidFill>
                  <a:srgbClr val="0849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48387" y="2626460"/>
            <a:ext cx="6517797" cy="1125140"/>
          </a:xfrm>
        </p:spPr>
        <p:txBody>
          <a:bodyPr lIns="0" anchor="t" anchorCtr="0">
            <a:normAutofit/>
          </a:bodyPr>
          <a:lstStyle>
            <a:lvl1pPr marL="0" indent="0">
              <a:buNone/>
              <a:defRPr sz="1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e-bullet-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0" y="1377758"/>
            <a:ext cx="589810" cy="369142"/>
          </a:xfrm>
          <a:prstGeom prst="rect">
            <a:avLst/>
          </a:prstGeom>
        </p:spPr>
      </p:pic>
      <p:sp>
        <p:nvSpPr>
          <p:cNvPr id="14" name="TextBox 13"/>
          <p:cNvSpPr txBox="1"/>
          <p:nvPr/>
        </p:nvSpPr>
        <p:spPr>
          <a:xfrm>
            <a:off x="0" y="4982406"/>
            <a:ext cx="9143999" cy="184666"/>
          </a:xfrm>
          <a:prstGeom prst="rect">
            <a:avLst/>
          </a:prstGeom>
          <a:noFill/>
        </p:spPr>
        <p:txBody>
          <a:bodyPr wrap="square" lIns="0" r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 dirty="0">
                <a:solidFill>
                  <a:schemeClr val="bg1">
                    <a:lumMod val="95000"/>
                  </a:schemeClr>
                </a:solidFill>
              </a:rPr>
              <a:t>© </a:t>
            </a:r>
            <a:r>
              <a:rPr lang="en-US" sz="600" kern="1200" dirty="0">
                <a:solidFill>
                  <a:schemeClr val="bg1">
                    <a:lumMod val="95000"/>
                  </a:schemeClr>
                </a:solidFill>
                <a:latin typeface="+mn-lt"/>
                <a:ea typeface="+mn-ea"/>
                <a:cs typeface="+mn-cs"/>
              </a:rPr>
              <a:t>2017, iText Group NV, iText Software Corp., iText Software BVBA</a:t>
            </a:r>
            <a:endParaRPr lang="en-US" sz="600" dirty="0">
              <a:solidFill>
                <a:schemeClr val="bg1">
                  <a:lumMod val="95000"/>
                </a:schemeClr>
              </a:solidFill>
            </a:endParaRPr>
          </a:p>
        </p:txBody>
      </p:sp>
    </p:spTree>
    <p:extLst>
      <p:ext uri="{BB962C8B-B14F-4D97-AF65-F5344CB8AC3E}">
        <p14:creationId xmlns:p14="http://schemas.microsoft.com/office/powerpoint/2010/main" val="54535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00113"/>
            <a:ext cx="4038600" cy="254555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Board meeting - July 2017</a:t>
            </a:r>
            <a:endParaRPr lang="en-US" dirty="0"/>
          </a:p>
        </p:txBody>
      </p:sp>
      <p:sp>
        <p:nvSpPr>
          <p:cNvPr id="7" name="Slide Number Placeholder 6"/>
          <p:cNvSpPr>
            <a:spLocks noGrp="1"/>
          </p:cNvSpPr>
          <p:nvPr>
            <p:ph type="sldNum" sz="quarter" idx="12"/>
          </p:nvPr>
        </p:nvSpPr>
        <p:spPr/>
        <p:txBody>
          <a:bodyPr/>
          <a:lstStyle/>
          <a:p>
            <a:fld id="{DE7D73BC-932C-454A-8007-2CD59D8BD03B}" type="slidenum">
              <a:rPr lang="en-US" smtClean="0"/>
              <a:t>‹#›</a:t>
            </a:fld>
            <a:endParaRPr lang="en-US" dirty="0"/>
          </a:p>
        </p:txBody>
      </p:sp>
    </p:spTree>
    <p:extLst>
      <p:ext uri="{BB962C8B-B14F-4D97-AF65-F5344CB8AC3E}">
        <p14:creationId xmlns:p14="http://schemas.microsoft.com/office/powerpoint/2010/main" val="254302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0">
                <a:solidFill>
                  <a:srgbClr val="0849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0">
                <a:solidFill>
                  <a:srgbClr val="0849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Board meeting - July 2017</a:t>
            </a:r>
            <a:endParaRPr lang="en-US" dirty="0"/>
          </a:p>
        </p:txBody>
      </p:sp>
      <p:sp>
        <p:nvSpPr>
          <p:cNvPr id="9" name="Slide Number Placeholder 8"/>
          <p:cNvSpPr>
            <a:spLocks noGrp="1"/>
          </p:cNvSpPr>
          <p:nvPr>
            <p:ph type="sldNum" sz="quarter" idx="12"/>
          </p:nvPr>
        </p:nvSpPr>
        <p:spPr/>
        <p:txBody>
          <a:bodyPr/>
          <a:lstStyle/>
          <a:p>
            <a:fld id="{DE7D73BC-932C-454A-8007-2CD59D8BD03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380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Board meeting - July 2017</a:t>
            </a:r>
            <a:endParaRPr lang="en-US" dirty="0"/>
          </a:p>
        </p:txBody>
      </p:sp>
      <p:sp>
        <p:nvSpPr>
          <p:cNvPr id="5" name="Slide Number Placeholder 4"/>
          <p:cNvSpPr>
            <a:spLocks noGrp="1"/>
          </p:cNvSpPr>
          <p:nvPr>
            <p:ph type="sldNum" sz="quarter" idx="12"/>
          </p:nvPr>
        </p:nvSpPr>
        <p:spPr/>
        <p:txBody>
          <a:bodyPr/>
          <a:lstStyle/>
          <a:p>
            <a:fld id="{DE7D73BC-932C-454A-8007-2CD59D8BD03B}" type="slidenum">
              <a:rPr lang="en-US" smtClean="0"/>
              <a:t>‹#›</a:t>
            </a:fld>
            <a:endParaRPr lang="en-US" dirty="0"/>
          </a:p>
        </p:txBody>
      </p:sp>
    </p:spTree>
    <p:extLst>
      <p:ext uri="{BB962C8B-B14F-4D97-AF65-F5344CB8AC3E}">
        <p14:creationId xmlns:p14="http://schemas.microsoft.com/office/powerpoint/2010/main" val="118514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Board meeting - July 2017</a:t>
            </a:r>
            <a:endParaRPr lang="en-US" dirty="0"/>
          </a:p>
        </p:txBody>
      </p:sp>
      <p:sp>
        <p:nvSpPr>
          <p:cNvPr id="4" name="Slide Number Placeholder 3"/>
          <p:cNvSpPr>
            <a:spLocks noGrp="1"/>
          </p:cNvSpPr>
          <p:nvPr>
            <p:ph type="sldNum" sz="quarter" idx="12"/>
          </p:nvPr>
        </p:nvSpPr>
        <p:spPr/>
        <p:txBody>
          <a:bodyPr/>
          <a:lstStyle/>
          <a:p>
            <a:fld id="{DE7D73BC-932C-454A-8007-2CD59D8BD03B}" type="slidenum">
              <a:rPr lang="en-US" smtClean="0"/>
              <a:t>‹#›</a:t>
            </a:fld>
            <a:endParaRPr lang="en-US" dirty="0"/>
          </a:p>
        </p:txBody>
      </p:sp>
    </p:spTree>
    <p:extLst>
      <p:ext uri="{BB962C8B-B14F-4D97-AF65-F5344CB8AC3E}">
        <p14:creationId xmlns:p14="http://schemas.microsoft.com/office/powerpoint/2010/main" val="332289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533" y="147301"/>
            <a:ext cx="8805333" cy="645453"/>
          </a:xfrm>
          <a:prstGeom prst="rect">
            <a:avLst/>
          </a:prstGeom>
          <a:solidFill>
            <a:srgbClr val="084975"/>
          </a:solidFill>
        </p:spPr>
        <p:txBody>
          <a:bodyPr vert="horz" lIns="548640" tIns="0" rIns="91440" bIns="9144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982133"/>
            <a:ext cx="8229600" cy="36124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73667" y="4723920"/>
            <a:ext cx="5922817" cy="273844"/>
          </a:xfrm>
          <a:prstGeom prst="rect">
            <a:avLst/>
          </a:prstGeom>
        </p:spPr>
        <p:txBody>
          <a:bodyPr vert="horz" lIns="91440" tIns="45720" rIns="91440" bIns="45720" rtlCol="0" anchor="ctr"/>
          <a:lstStyle>
            <a:lvl1pPr algn="l">
              <a:defRPr sz="1200">
                <a:solidFill>
                  <a:srgbClr val="084975"/>
                </a:solidFill>
              </a:defRPr>
            </a:lvl1pPr>
          </a:lstStyle>
          <a:p>
            <a:r>
              <a:rPr lang="en-US"/>
              <a:t>Board meeting - July 2017</a:t>
            </a:r>
            <a:endParaRPr lang="en-US" dirty="0"/>
          </a:p>
        </p:txBody>
      </p:sp>
      <p:sp>
        <p:nvSpPr>
          <p:cNvPr id="6" name="Slide Number Placeholder 5"/>
          <p:cNvSpPr>
            <a:spLocks noGrp="1"/>
          </p:cNvSpPr>
          <p:nvPr>
            <p:ph type="sldNum" sz="quarter" idx="4"/>
          </p:nvPr>
        </p:nvSpPr>
        <p:spPr>
          <a:xfrm>
            <a:off x="457200" y="4723920"/>
            <a:ext cx="404860" cy="273844"/>
          </a:xfrm>
          <a:prstGeom prst="rect">
            <a:avLst/>
          </a:prstGeom>
        </p:spPr>
        <p:txBody>
          <a:bodyPr vert="horz" lIns="91440" tIns="45720" rIns="91440" bIns="45720" rtlCol="0" anchor="ctr"/>
          <a:lstStyle>
            <a:lvl1pPr algn="l">
              <a:defRPr sz="1200">
                <a:solidFill>
                  <a:srgbClr val="084975"/>
                </a:solidFill>
              </a:defRPr>
            </a:lvl1pPr>
          </a:lstStyle>
          <a:p>
            <a:fld id="{DE7D73BC-932C-454A-8007-2CD59D8BD03B}" type="slidenum">
              <a:rPr lang="en-US" smtClean="0"/>
              <a:pPr/>
              <a:t>‹#›</a:t>
            </a:fld>
            <a:endParaRPr lang="en-US" dirty="0"/>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6184" y="4772287"/>
            <a:ext cx="1285389" cy="177110"/>
          </a:xfrm>
          <a:prstGeom prst="rect">
            <a:avLst/>
          </a:prstGeom>
        </p:spPr>
      </p:pic>
      <p:sp>
        <p:nvSpPr>
          <p:cNvPr id="10" name="TextBox 9"/>
          <p:cNvSpPr txBox="1"/>
          <p:nvPr/>
        </p:nvSpPr>
        <p:spPr>
          <a:xfrm>
            <a:off x="0" y="4982406"/>
            <a:ext cx="9143999" cy="184666"/>
          </a:xfrm>
          <a:prstGeom prst="rect">
            <a:avLst/>
          </a:prstGeom>
          <a:noFill/>
        </p:spPr>
        <p:txBody>
          <a:bodyPr wrap="square" lIns="0" r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 dirty="0">
                <a:solidFill>
                  <a:schemeClr val="bg1">
                    <a:lumMod val="65000"/>
                  </a:schemeClr>
                </a:solidFill>
              </a:rPr>
              <a:t>© </a:t>
            </a:r>
            <a:r>
              <a:rPr lang="en-US" sz="600" kern="1200" dirty="0">
                <a:solidFill>
                  <a:schemeClr val="bg1">
                    <a:lumMod val="65000"/>
                  </a:schemeClr>
                </a:solidFill>
                <a:latin typeface="+mn-lt"/>
                <a:ea typeface="+mn-ea"/>
                <a:cs typeface="+mn-cs"/>
              </a:rPr>
              <a:t>2017, iText Group NV, iText Software Corp., iText Software BVBA</a:t>
            </a:r>
            <a:endParaRPr lang="en-US" sz="600" dirty="0">
              <a:solidFill>
                <a:schemeClr val="bg1">
                  <a:lumMod val="65000"/>
                </a:schemeClr>
              </a:solidFill>
            </a:endParaRPr>
          </a:p>
        </p:txBody>
      </p:sp>
    </p:spTree>
    <p:extLst>
      <p:ext uri="{BB962C8B-B14F-4D97-AF65-F5344CB8AC3E}">
        <p14:creationId xmlns:p14="http://schemas.microsoft.com/office/powerpoint/2010/main" val="207633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4" r:id="rId7"/>
    <p:sldLayoutId id="2147483655" r:id="rId8"/>
  </p:sldLayoutIdLst>
  <p:hf hdr="0" ftr="0" dt="0"/>
  <p:txStyles>
    <p:titleStyle>
      <a:lvl1pPr algn="l" defTabSz="457200" rtl="0" eaLnBrk="1" latinLnBrk="0" hangingPunct="1">
        <a:spcBef>
          <a:spcPct val="0"/>
        </a:spcBef>
        <a:buNone/>
        <a:defRPr sz="4000" kern="1200">
          <a:solidFill>
            <a:schemeClr val="bg1"/>
          </a:solidFill>
          <a:latin typeface="+mj-lt"/>
          <a:ea typeface="+mj-ea"/>
          <a:cs typeface="+mj-cs"/>
        </a:defRPr>
      </a:lvl1pPr>
    </p:titleStyle>
    <p:bodyStyle>
      <a:lvl1pPr marL="0" indent="-274320" algn="l" defTabSz="457200" rtl="0" eaLnBrk="1" latinLnBrk="0" hangingPunct="1">
        <a:spcBef>
          <a:spcPct val="20000"/>
        </a:spcBef>
        <a:buClr>
          <a:srgbClr val="084975"/>
        </a:buClr>
        <a:buSzPct val="75000"/>
        <a:buFontTx/>
        <a:buBlip>
          <a:blip r:embed="rId11"/>
        </a:buBlip>
        <a:defRPr sz="1800" kern="1200">
          <a:solidFill>
            <a:srgbClr val="272727"/>
          </a:solidFill>
          <a:latin typeface="+mn-lt"/>
          <a:ea typeface="+mn-ea"/>
          <a:cs typeface="+mn-cs"/>
        </a:defRPr>
      </a:lvl1pPr>
      <a:lvl2pPr marL="411480" indent="-228600" algn="l" defTabSz="457200" rtl="0" eaLnBrk="1" latinLnBrk="0" hangingPunct="1">
        <a:spcBef>
          <a:spcPct val="20000"/>
        </a:spcBef>
        <a:buClr>
          <a:srgbClr val="084975"/>
        </a:buClr>
        <a:buSzPct val="75000"/>
        <a:buFontTx/>
        <a:buBlip>
          <a:blip r:embed="rId11"/>
        </a:buBlip>
        <a:defRPr sz="1600" kern="1200">
          <a:solidFill>
            <a:srgbClr val="272727"/>
          </a:solidFill>
          <a:latin typeface="+mn-lt"/>
          <a:ea typeface="+mn-ea"/>
          <a:cs typeface="+mn-cs"/>
        </a:defRPr>
      </a:lvl2pPr>
      <a:lvl3pPr marL="502920" indent="-137160" algn="l" defTabSz="457200" rtl="0" eaLnBrk="1" latinLnBrk="0" hangingPunct="1">
        <a:spcBef>
          <a:spcPct val="20000"/>
        </a:spcBef>
        <a:buClr>
          <a:srgbClr val="F99D25"/>
        </a:buClr>
        <a:buSzPct val="100000"/>
        <a:buFont typeface="Wingdings" charset="2"/>
        <a:buChar char="§"/>
        <a:defRPr sz="1400" kern="1200">
          <a:solidFill>
            <a:srgbClr val="272727"/>
          </a:solidFill>
          <a:latin typeface="+mn-lt"/>
          <a:ea typeface="+mn-ea"/>
          <a:cs typeface="+mn-cs"/>
        </a:defRPr>
      </a:lvl3pPr>
      <a:lvl4pPr marL="640080" indent="-137160" algn="l" defTabSz="457200" rtl="0" eaLnBrk="1" latinLnBrk="0" hangingPunct="1">
        <a:spcBef>
          <a:spcPct val="20000"/>
        </a:spcBef>
        <a:buClr>
          <a:srgbClr val="F99D25"/>
        </a:buClr>
        <a:buSzPct val="100000"/>
        <a:buFont typeface="Wingdings" charset="2"/>
        <a:buChar char="§"/>
        <a:defRPr sz="1200" kern="1200">
          <a:solidFill>
            <a:srgbClr val="272727"/>
          </a:solidFill>
          <a:latin typeface="+mn-lt"/>
          <a:ea typeface="+mn-ea"/>
          <a:cs typeface="+mn-cs"/>
        </a:defRPr>
      </a:lvl4pPr>
      <a:lvl5pPr marL="731520" indent="-100584" algn="l" defTabSz="457200" rtl="0" eaLnBrk="1" latinLnBrk="0" hangingPunct="1">
        <a:spcBef>
          <a:spcPct val="20000"/>
        </a:spcBef>
        <a:buClr>
          <a:srgbClr val="F99D25"/>
        </a:buClr>
        <a:buSzPct val="100000"/>
        <a:buFont typeface="Wingdings" charset="2"/>
        <a:buChar char="§"/>
        <a:defRPr sz="1200" kern="1200">
          <a:solidFill>
            <a:srgbClr val="27272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itextpdf.com/en/products/itext-7/convert-html-css-to-pdf-pdf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ito.onlin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3114-2554-4E0F-AE90-521F377DBBAF}"/>
              </a:ext>
            </a:extLst>
          </p:cNvPr>
          <p:cNvSpPr>
            <a:spLocks noGrp="1"/>
          </p:cNvSpPr>
          <p:nvPr>
            <p:ph type="ctrTitle"/>
          </p:nvPr>
        </p:nvSpPr>
        <p:spPr/>
        <p:txBody>
          <a:bodyPr>
            <a:normAutofit/>
          </a:bodyPr>
          <a:lstStyle/>
          <a:p>
            <a:r>
              <a:rPr lang="en-US" b="1" dirty="0"/>
              <a:t>Forget the PS5</a:t>
            </a:r>
          </a:p>
        </p:txBody>
      </p:sp>
      <p:sp>
        <p:nvSpPr>
          <p:cNvPr id="3" name="Subtitle 2">
            <a:extLst>
              <a:ext uri="{FF2B5EF4-FFF2-40B4-BE49-F238E27FC236}">
                <a16:creationId xmlns:a16="http://schemas.microsoft.com/office/drawing/2014/main" id="{7BDD07E9-A4EC-442F-9D04-EB776BAF7E3E}"/>
              </a:ext>
            </a:extLst>
          </p:cNvPr>
          <p:cNvSpPr>
            <a:spLocks noGrp="1"/>
          </p:cNvSpPr>
          <p:nvPr>
            <p:ph type="subTitle" idx="1"/>
          </p:nvPr>
        </p:nvSpPr>
        <p:spPr/>
        <p:txBody>
          <a:bodyPr/>
          <a:lstStyle/>
          <a:p>
            <a:r>
              <a:rPr lang="en-US" b="1" dirty="0"/>
              <a:t>I’ve got a PDF 2.0</a:t>
            </a:r>
            <a:endParaRPr lang="en-GB" dirty="0"/>
          </a:p>
        </p:txBody>
      </p:sp>
    </p:spTree>
    <p:extLst>
      <p:ext uri="{BB962C8B-B14F-4D97-AF65-F5344CB8AC3E}">
        <p14:creationId xmlns:p14="http://schemas.microsoft.com/office/powerpoint/2010/main" val="93045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6C0A-1F54-4B8C-8E43-78A1E306BE2D}"/>
              </a:ext>
            </a:extLst>
          </p:cNvPr>
          <p:cNvSpPr>
            <a:spLocks noGrp="1"/>
          </p:cNvSpPr>
          <p:nvPr>
            <p:ph type="title"/>
          </p:nvPr>
        </p:nvSpPr>
        <p:spPr/>
        <p:txBody>
          <a:bodyPr/>
          <a:lstStyle/>
          <a:p>
            <a:r>
              <a:rPr lang="en-US" dirty="0"/>
              <a:t>So, why did I do this?</a:t>
            </a:r>
            <a:endParaRPr lang="en-GB" dirty="0"/>
          </a:p>
        </p:txBody>
      </p:sp>
      <p:sp>
        <p:nvSpPr>
          <p:cNvPr id="4" name="Slide Number Placeholder 3">
            <a:extLst>
              <a:ext uri="{FF2B5EF4-FFF2-40B4-BE49-F238E27FC236}">
                <a16:creationId xmlns:a16="http://schemas.microsoft.com/office/drawing/2014/main" id="{1DB121A5-0F77-48F2-93DF-7E963D937F7F}"/>
              </a:ext>
            </a:extLst>
          </p:cNvPr>
          <p:cNvSpPr>
            <a:spLocks noGrp="1"/>
          </p:cNvSpPr>
          <p:nvPr>
            <p:ph type="sldNum" sz="quarter" idx="12"/>
          </p:nvPr>
        </p:nvSpPr>
        <p:spPr/>
        <p:txBody>
          <a:bodyPr/>
          <a:lstStyle/>
          <a:p>
            <a:fld id="{DE7D73BC-932C-454A-8007-2CD59D8BD03B}" type="slidenum">
              <a:rPr lang="en-US" smtClean="0"/>
              <a:t>10</a:t>
            </a:fld>
            <a:endParaRPr lang="en-US" dirty="0"/>
          </a:p>
        </p:txBody>
      </p:sp>
      <p:pic>
        <p:nvPicPr>
          <p:cNvPr id="8" name="Picture 7" descr="A screen shot of a person&#10;&#10;Description automatically generated">
            <a:extLst>
              <a:ext uri="{FF2B5EF4-FFF2-40B4-BE49-F238E27FC236}">
                <a16:creationId xmlns:a16="http://schemas.microsoft.com/office/drawing/2014/main" id="{C0C2BBAB-27BB-40DA-81CB-4BEA35BC7F11}"/>
              </a:ext>
            </a:extLst>
          </p:cNvPr>
          <p:cNvPicPr>
            <a:picLocks noChangeAspect="1"/>
          </p:cNvPicPr>
          <p:nvPr/>
        </p:nvPicPr>
        <p:blipFill>
          <a:blip r:embed="rId3"/>
          <a:stretch>
            <a:fillRect/>
          </a:stretch>
        </p:blipFill>
        <p:spPr>
          <a:xfrm>
            <a:off x="1352127" y="1025081"/>
            <a:ext cx="6439746" cy="3466512"/>
          </a:xfrm>
          <a:prstGeom prst="rect">
            <a:avLst/>
          </a:prstGeom>
        </p:spPr>
      </p:pic>
    </p:spTree>
    <p:extLst>
      <p:ext uri="{BB962C8B-B14F-4D97-AF65-F5344CB8AC3E}">
        <p14:creationId xmlns:p14="http://schemas.microsoft.com/office/powerpoint/2010/main" val="22312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on top of a mountain&#10;&#10;Description automatically generated">
            <a:extLst>
              <a:ext uri="{FF2B5EF4-FFF2-40B4-BE49-F238E27FC236}">
                <a16:creationId xmlns:a16="http://schemas.microsoft.com/office/drawing/2014/main" id="{1E84538B-A453-43A5-BA75-5659B0B474A2}"/>
              </a:ext>
            </a:extLst>
          </p:cNvPr>
          <p:cNvPicPr>
            <a:picLocks noChangeAspect="1"/>
          </p:cNvPicPr>
          <p:nvPr/>
        </p:nvPicPr>
        <p:blipFill>
          <a:blip r:embed="rId3"/>
          <a:stretch>
            <a:fillRect/>
          </a:stretch>
        </p:blipFill>
        <p:spPr>
          <a:xfrm>
            <a:off x="-661718" y="0"/>
            <a:ext cx="10170528" cy="5393254"/>
          </a:xfrm>
          <a:prstGeom prst="rect">
            <a:avLst/>
          </a:prstGeom>
        </p:spPr>
      </p:pic>
      <p:sp>
        <p:nvSpPr>
          <p:cNvPr id="4" name="Slide Number Placeholder 3">
            <a:extLst>
              <a:ext uri="{FF2B5EF4-FFF2-40B4-BE49-F238E27FC236}">
                <a16:creationId xmlns:a16="http://schemas.microsoft.com/office/drawing/2014/main" id="{1DB121A5-0F77-48F2-93DF-7E963D937F7F}"/>
              </a:ext>
            </a:extLst>
          </p:cNvPr>
          <p:cNvSpPr>
            <a:spLocks noGrp="1"/>
          </p:cNvSpPr>
          <p:nvPr>
            <p:ph type="sldNum" sz="quarter" idx="12"/>
          </p:nvPr>
        </p:nvSpPr>
        <p:spPr/>
        <p:txBody>
          <a:bodyPr/>
          <a:lstStyle/>
          <a:p>
            <a:fld id="{DE7D73BC-932C-454A-8007-2CD59D8BD03B}" type="slidenum">
              <a:rPr lang="en-US" smtClean="0"/>
              <a:t>11</a:t>
            </a:fld>
            <a:endParaRPr lang="en-US" dirty="0"/>
          </a:p>
        </p:txBody>
      </p:sp>
    </p:spTree>
    <p:extLst>
      <p:ext uri="{BB962C8B-B14F-4D97-AF65-F5344CB8AC3E}">
        <p14:creationId xmlns:p14="http://schemas.microsoft.com/office/powerpoint/2010/main" val="34050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B255-F708-4425-A527-514FFB621325}"/>
              </a:ext>
            </a:extLst>
          </p:cNvPr>
          <p:cNvSpPr>
            <a:spLocks noGrp="1"/>
          </p:cNvSpPr>
          <p:nvPr>
            <p:ph type="title"/>
          </p:nvPr>
        </p:nvSpPr>
        <p:spPr/>
        <p:txBody>
          <a:bodyPr/>
          <a:lstStyle/>
          <a:p>
            <a:r>
              <a:rPr lang="en-US" dirty="0"/>
              <a:t>First Idea</a:t>
            </a:r>
            <a:endParaRPr lang="en-GB" dirty="0"/>
          </a:p>
        </p:txBody>
      </p:sp>
      <p:sp>
        <p:nvSpPr>
          <p:cNvPr id="4" name="Slide Number Placeholder 3">
            <a:extLst>
              <a:ext uri="{FF2B5EF4-FFF2-40B4-BE49-F238E27FC236}">
                <a16:creationId xmlns:a16="http://schemas.microsoft.com/office/drawing/2014/main" id="{302B2109-B975-4A57-B203-5F51F10162AB}"/>
              </a:ext>
            </a:extLst>
          </p:cNvPr>
          <p:cNvSpPr>
            <a:spLocks noGrp="1"/>
          </p:cNvSpPr>
          <p:nvPr>
            <p:ph type="sldNum" sz="quarter" idx="12"/>
          </p:nvPr>
        </p:nvSpPr>
        <p:spPr/>
        <p:txBody>
          <a:bodyPr/>
          <a:lstStyle/>
          <a:p>
            <a:fld id="{DE7D73BC-932C-454A-8007-2CD59D8BD03B}" type="slidenum">
              <a:rPr lang="en-US" smtClean="0"/>
              <a:t>12</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AC9D2CAB-97B2-478E-A8A6-8028CD6B9EB6}"/>
              </a:ext>
            </a:extLst>
          </p:cNvPr>
          <p:cNvPicPr>
            <a:picLocks noChangeAspect="1"/>
          </p:cNvPicPr>
          <p:nvPr/>
        </p:nvPicPr>
        <p:blipFill>
          <a:blip r:embed="rId3"/>
          <a:stretch>
            <a:fillRect/>
          </a:stretch>
        </p:blipFill>
        <p:spPr>
          <a:xfrm>
            <a:off x="2773680" y="960017"/>
            <a:ext cx="3596640" cy="3596640"/>
          </a:xfrm>
          <a:prstGeom prst="rect">
            <a:avLst/>
          </a:prstGeom>
        </p:spPr>
      </p:pic>
    </p:spTree>
    <p:extLst>
      <p:ext uri="{BB962C8B-B14F-4D97-AF65-F5344CB8AC3E}">
        <p14:creationId xmlns:p14="http://schemas.microsoft.com/office/powerpoint/2010/main" val="198461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33F-5679-43A8-B788-54EAD4B424C6}"/>
              </a:ext>
            </a:extLst>
          </p:cNvPr>
          <p:cNvSpPr>
            <a:spLocks noGrp="1"/>
          </p:cNvSpPr>
          <p:nvPr>
            <p:ph type="title"/>
          </p:nvPr>
        </p:nvSpPr>
        <p:spPr/>
        <p:txBody>
          <a:bodyPr/>
          <a:lstStyle/>
          <a:p>
            <a:r>
              <a:rPr lang="en-US" dirty="0"/>
              <a:t>Sudoku!</a:t>
            </a:r>
            <a:endParaRPr lang="en-GB" dirty="0"/>
          </a:p>
        </p:txBody>
      </p:sp>
      <p:sp>
        <p:nvSpPr>
          <p:cNvPr id="3" name="Content Placeholder 2">
            <a:extLst>
              <a:ext uri="{FF2B5EF4-FFF2-40B4-BE49-F238E27FC236}">
                <a16:creationId xmlns:a16="http://schemas.microsoft.com/office/drawing/2014/main" id="{9AAAEABE-DF17-4AE2-A9A6-6FFF56283D6E}"/>
              </a:ext>
            </a:extLst>
          </p:cNvPr>
          <p:cNvSpPr>
            <a:spLocks noGrp="1"/>
          </p:cNvSpPr>
          <p:nvPr>
            <p:ph idx="1"/>
          </p:nvPr>
        </p:nvSpPr>
        <p:spPr/>
        <p:txBody>
          <a:bodyPr/>
          <a:lstStyle/>
          <a:p>
            <a:r>
              <a:rPr lang="en-GB" dirty="0"/>
              <a:t>2 approaches</a:t>
            </a:r>
          </a:p>
          <a:p>
            <a:pPr lvl="1"/>
            <a:r>
              <a:rPr lang="en-GB" dirty="0"/>
              <a:t>Hardcoding</a:t>
            </a:r>
          </a:p>
          <a:p>
            <a:pPr lvl="1"/>
            <a:r>
              <a:rPr lang="en-GB" dirty="0"/>
              <a:t>Evaluate the entered numbers</a:t>
            </a:r>
          </a:p>
        </p:txBody>
      </p:sp>
      <p:sp>
        <p:nvSpPr>
          <p:cNvPr id="4" name="Slide Number Placeholder 3">
            <a:extLst>
              <a:ext uri="{FF2B5EF4-FFF2-40B4-BE49-F238E27FC236}">
                <a16:creationId xmlns:a16="http://schemas.microsoft.com/office/drawing/2014/main" id="{538AA77E-53FF-4A47-89A2-AE9468CA8D7D}"/>
              </a:ext>
            </a:extLst>
          </p:cNvPr>
          <p:cNvSpPr>
            <a:spLocks noGrp="1"/>
          </p:cNvSpPr>
          <p:nvPr>
            <p:ph type="sldNum" sz="quarter" idx="12"/>
          </p:nvPr>
        </p:nvSpPr>
        <p:spPr/>
        <p:txBody>
          <a:bodyPr/>
          <a:lstStyle/>
          <a:p>
            <a:fld id="{DE7D73BC-932C-454A-8007-2CD59D8BD03B}" type="slidenum">
              <a:rPr lang="en-US" smtClean="0"/>
              <a:t>13</a:t>
            </a:fld>
            <a:endParaRPr lang="en-US" dirty="0"/>
          </a:p>
        </p:txBody>
      </p:sp>
      <p:graphicFrame>
        <p:nvGraphicFramePr>
          <p:cNvPr id="5" name="Object 4">
            <a:extLst>
              <a:ext uri="{FF2B5EF4-FFF2-40B4-BE49-F238E27FC236}">
                <a16:creationId xmlns:a16="http://schemas.microsoft.com/office/drawing/2014/main" id="{DAC94D78-39AB-4AD4-8ED2-C947305EAE85}"/>
              </a:ext>
            </a:extLst>
          </p:cNvPr>
          <p:cNvGraphicFramePr>
            <a:graphicFrameLocks noChangeAspect="1"/>
          </p:cNvGraphicFramePr>
          <p:nvPr>
            <p:extLst>
              <p:ext uri="{D42A27DB-BD31-4B8C-83A1-F6EECF244321}">
                <p14:modId xmlns:p14="http://schemas.microsoft.com/office/powerpoint/2010/main" val="1655100612"/>
              </p:ext>
            </p:extLst>
          </p:nvPr>
        </p:nvGraphicFramePr>
        <p:xfrm>
          <a:off x="3749994" y="982133"/>
          <a:ext cx="4936806" cy="3131346"/>
        </p:xfrm>
        <a:graphic>
          <a:graphicData uri="http://schemas.openxmlformats.org/presentationml/2006/ole">
            <mc:AlternateContent xmlns:mc="http://schemas.openxmlformats.org/markup-compatibility/2006">
              <mc:Choice xmlns:v="urn:schemas-microsoft-com:vml" Requires="v">
                <p:oleObj spid="_x0000_s1033" name="Bitmap Image" r:id="rId4" imgW="6667560" imgH="4229280" progId="Paint.Picture">
                  <p:embed/>
                </p:oleObj>
              </mc:Choice>
              <mc:Fallback>
                <p:oleObj name="Bitmap Image" r:id="rId4" imgW="6667560" imgH="4229280" progId="Paint.Picture">
                  <p:embed/>
                  <p:pic>
                    <p:nvPicPr>
                      <p:cNvPr id="0" name=""/>
                      <p:cNvPicPr/>
                      <p:nvPr/>
                    </p:nvPicPr>
                    <p:blipFill>
                      <a:blip r:embed="rId5"/>
                      <a:stretch>
                        <a:fillRect/>
                      </a:stretch>
                    </p:blipFill>
                    <p:spPr>
                      <a:xfrm>
                        <a:off x="3749994" y="982133"/>
                        <a:ext cx="4936806" cy="3131346"/>
                      </a:xfrm>
                      <a:prstGeom prst="rect">
                        <a:avLst/>
                      </a:prstGeom>
                    </p:spPr>
                  </p:pic>
                </p:oleObj>
              </mc:Fallback>
            </mc:AlternateContent>
          </a:graphicData>
        </a:graphic>
      </p:graphicFrame>
    </p:spTree>
    <p:extLst>
      <p:ext uri="{BB962C8B-B14F-4D97-AF65-F5344CB8AC3E}">
        <p14:creationId xmlns:p14="http://schemas.microsoft.com/office/powerpoint/2010/main" val="91627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475CB-99B2-4425-90E2-336FA8AFAA28}"/>
              </a:ext>
            </a:extLst>
          </p:cNvPr>
          <p:cNvSpPr>
            <a:spLocks noGrp="1"/>
          </p:cNvSpPr>
          <p:nvPr>
            <p:ph type="sldNum" sz="quarter" idx="12"/>
          </p:nvPr>
        </p:nvSpPr>
        <p:spPr/>
        <p:txBody>
          <a:bodyPr/>
          <a:lstStyle/>
          <a:p>
            <a:fld id="{DE7D73BC-932C-454A-8007-2CD59D8BD03B}" type="slidenum">
              <a:rPr lang="en-US" smtClean="0"/>
              <a:t>14</a:t>
            </a:fld>
            <a:endParaRPr lang="en-US" dirty="0"/>
          </a:p>
        </p:txBody>
      </p:sp>
      <p:sp>
        <p:nvSpPr>
          <p:cNvPr id="6" name="Rectangle 1">
            <a:extLst>
              <a:ext uri="{FF2B5EF4-FFF2-40B4-BE49-F238E27FC236}">
                <a16:creationId xmlns:a16="http://schemas.microsoft.com/office/drawing/2014/main" id="{1797AFF9-F450-45FE-993E-67F08FAACA90}"/>
              </a:ext>
            </a:extLst>
          </p:cNvPr>
          <p:cNvSpPr>
            <a:spLocks noChangeArrowheads="1"/>
          </p:cNvSpPr>
          <p:nvPr/>
        </p:nvSpPr>
        <p:spPr bwMode="auto">
          <a:xfrm>
            <a:off x="1680210" y="350338"/>
            <a:ext cx="5783580" cy="4647426"/>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function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valid(</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arraySolution</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 &lt;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9</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 &lt;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9</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value =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arraySolution</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[y][x];</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if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(value)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Check the line</a:t>
            </a:r>
            <a:b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x2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x2 &lt;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9</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++x2)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if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(x2 != x &amp;&amp;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arraySolution</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[y][x2] == value)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false</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Check the column</a:t>
            </a:r>
            <a:b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y2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y2 &lt;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9</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++y2)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if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(y2 != y &amp;&amp;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arraySolution</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[y2][x] == value)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false</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endPar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Check the square</a:t>
            </a:r>
            <a:b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startY</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Math.floor</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y2 =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startY</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y2 &lt;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startY</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++y2)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var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startX</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Math.floor</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(x2 =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startX</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x2 &lt;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startX</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3</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++x2)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if </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((x2 != x || y2 != y) &amp;&amp; </a:t>
            </a:r>
            <a:r>
              <a:rPr kumimoji="0" lang="en-US" altLang="en-US" sz="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arraySolution</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[y2][x2] == value)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false</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true</a:t>
            </a: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553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9E70-4D76-4B44-897E-5511F5A1E0D0}"/>
              </a:ext>
            </a:extLst>
          </p:cNvPr>
          <p:cNvSpPr>
            <a:spLocks noGrp="1"/>
          </p:cNvSpPr>
          <p:nvPr>
            <p:ph type="title"/>
          </p:nvPr>
        </p:nvSpPr>
        <p:spPr/>
        <p:txBody>
          <a:bodyPr/>
          <a:lstStyle/>
          <a:p>
            <a:r>
              <a:rPr lang="en-US" dirty="0"/>
              <a:t>You can even make it look pretty</a:t>
            </a:r>
            <a:endParaRPr lang="nl-BE" dirty="0"/>
          </a:p>
        </p:txBody>
      </p:sp>
      <p:sp>
        <p:nvSpPr>
          <p:cNvPr id="4" name="Slide Number Placeholder 3">
            <a:extLst>
              <a:ext uri="{FF2B5EF4-FFF2-40B4-BE49-F238E27FC236}">
                <a16:creationId xmlns:a16="http://schemas.microsoft.com/office/drawing/2014/main" id="{69EC9AC2-FF05-463B-B22C-32AAD97F4946}"/>
              </a:ext>
            </a:extLst>
          </p:cNvPr>
          <p:cNvSpPr>
            <a:spLocks noGrp="1"/>
          </p:cNvSpPr>
          <p:nvPr>
            <p:ph type="sldNum" sz="quarter" idx="12"/>
          </p:nvPr>
        </p:nvSpPr>
        <p:spPr/>
        <p:txBody>
          <a:bodyPr/>
          <a:lstStyle/>
          <a:p>
            <a:fld id="{DE7D73BC-932C-454A-8007-2CD59D8BD03B}" type="slidenum">
              <a:rPr lang="en-US" smtClean="0"/>
              <a:t>15</a:t>
            </a:fld>
            <a:endParaRPr lang="en-US" dirty="0"/>
          </a:p>
        </p:txBody>
      </p:sp>
      <p:sp>
        <p:nvSpPr>
          <p:cNvPr id="3" name="AutoShape 2">
            <a:extLst>
              <a:ext uri="{FF2B5EF4-FFF2-40B4-BE49-F238E27FC236}">
                <a16:creationId xmlns:a16="http://schemas.microsoft.com/office/drawing/2014/main" id="{4EA9642D-8431-47B9-AE7D-FF362C0F207A}"/>
              </a:ext>
            </a:extLst>
          </p:cNvPr>
          <p:cNvSpPr>
            <a:spLocks noChangeAspect="1" noChangeArrowheads="1"/>
          </p:cNvSpPr>
          <p:nvPr/>
        </p:nvSpPr>
        <p:spPr bwMode="auto">
          <a:xfrm>
            <a:off x="3035808" y="1035558"/>
            <a:ext cx="1688592" cy="16885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6" name="Picture 5" descr="Calendar, scatter chart&#10;&#10;Description automatically generated">
            <a:extLst>
              <a:ext uri="{FF2B5EF4-FFF2-40B4-BE49-F238E27FC236}">
                <a16:creationId xmlns:a16="http://schemas.microsoft.com/office/drawing/2014/main" id="{1861B5E9-9A2C-43FB-8BD3-53827614AAAF}"/>
              </a:ext>
            </a:extLst>
          </p:cNvPr>
          <p:cNvPicPr>
            <a:picLocks noChangeAspect="1"/>
          </p:cNvPicPr>
          <p:nvPr/>
        </p:nvPicPr>
        <p:blipFill>
          <a:blip r:embed="rId2"/>
          <a:stretch>
            <a:fillRect/>
          </a:stretch>
        </p:blipFill>
        <p:spPr>
          <a:xfrm>
            <a:off x="2544980" y="1272452"/>
            <a:ext cx="3478306" cy="3389004"/>
          </a:xfrm>
          <a:prstGeom prst="rect">
            <a:avLst/>
          </a:prstGeom>
        </p:spPr>
      </p:pic>
    </p:spTree>
    <p:extLst>
      <p:ext uri="{BB962C8B-B14F-4D97-AF65-F5344CB8AC3E}">
        <p14:creationId xmlns:p14="http://schemas.microsoft.com/office/powerpoint/2010/main" val="117704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49C4-885D-42BB-AE45-335812C1FB7C}"/>
              </a:ext>
            </a:extLst>
          </p:cNvPr>
          <p:cNvSpPr>
            <a:spLocks noGrp="1"/>
          </p:cNvSpPr>
          <p:nvPr>
            <p:ph type="title"/>
          </p:nvPr>
        </p:nvSpPr>
        <p:spPr/>
        <p:txBody>
          <a:bodyPr/>
          <a:lstStyle/>
          <a:p>
            <a:r>
              <a:rPr lang="en-US" dirty="0"/>
              <a:t>Wasn’t that a bit </a:t>
            </a:r>
            <a:r>
              <a:rPr lang="en-US" i="1" dirty="0"/>
              <a:t>too easy</a:t>
            </a:r>
            <a:r>
              <a:rPr lang="en-US" dirty="0"/>
              <a:t>?</a:t>
            </a:r>
            <a:endParaRPr lang="nl-BE" dirty="0"/>
          </a:p>
        </p:txBody>
      </p:sp>
      <p:sp>
        <p:nvSpPr>
          <p:cNvPr id="4" name="Slide Number Placeholder 3">
            <a:extLst>
              <a:ext uri="{FF2B5EF4-FFF2-40B4-BE49-F238E27FC236}">
                <a16:creationId xmlns:a16="http://schemas.microsoft.com/office/drawing/2014/main" id="{5FC24189-695D-4763-B43E-6004E192998C}"/>
              </a:ext>
            </a:extLst>
          </p:cNvPr>
          <p:cNvSpPr>
            <a:spLocks noGrp="1"/>
          </p:cNvSpPr>
          <p:nvPr>
            <p:ph type="sldNum" sz="quarter" idx="12"/>
          </p:nvPr>
        </p:nvSpPr>
        <p:spPr/>
        <p:txBody>
          <a:bodyPr/>
          <a:lstStyle/>
          <a:p>
            <a:fld id="{DE7D73BC-932C-454A-8007-2CD59D8BD03B}" type="slidenum">
              <a:rPr lang="en-US" smtClean="0"/>
              <a:t>16</a:t>
            </a:fld>
            <a:endParaRPr lang="en-US" dirty="0"/>
          </a:p>
        </p:txBody>
      </p:sp>
      <p:sp>
        <p:nvSpPr>
          <p:cNvPr id="8" name="Content Placeholder 7">
            <a:extLst>
              <a:ext uri="{FF2B5EF4-FFF2-40B4-BE49-F238E27FC236}">
                <a16:creationId xmlns:a16="http://schemas.microsoft.com/office/drawing/2014/main" id="{AB4C8BB7-8A6D-4D0E-AF62-445ED1AEE394}"/>
              </a:ext>
            </a:extLst>
          </p:cNvPr>
          <p:cNvSpPr>
            <a:spLocks noGrp="1"/>
          </p:cNvSpPr>
          <p:nvPr>
            <p:ph idx="1"/>
          </p:nvPr>
        </p:nvSpPr>
        <p:spPr/>
        <p:txBody>
          <a:bodyPr/>
          <a:lstStyle/>
          <a:p>
            <a:r>
              <a:rPr lang="en-US" dirty="0"/>
              <a:t>Where’s the game loop?</a:t>
            </a:r>
          </a:p>
          <a:p>
            <a:r>
              <a:rPr lang="en-US" dirty="0"/>
              <a:t>Why can’t I just print this and fill this out when I want to?</a:t>
            </a:r>
            <a:endParaRPr lang="nl-BE" dirty="0"/>
          </a:p>
        </p:txBody>
      </p:sp>
      <p:pic>
        <p:nvPicPr>
          <p:cNvPr id="10" name="Picture 9" descr="A close up of a logo&#10;&#10;Description automatically generated">
            <a:extLst>
              <a:ext uri="{FF2B5EF4-FFF2-40B4-BE49-F238E27FC236}">
                <a16:creationId xmlns:a16="http://schemas.microsoft.com/office/drawing/2014/main" id="{1064188D-598B-47CC-990B-B1F10B9C8D78}"/>
              </a:ext>
            </a:extLst>
          </p:cNvPr>
          <p:cNvPicPr>
            <a:picLocks noChangeAspect="1"/>
          </p:cNvPicPr>
          <p:nvPr/>
        </p:nvPicPr>
        <p:blipFill>
          <a:blip r:embed="rId2"/>
          <a:stretch>
            <a:fillRect/>
          </a:stretch>
        </p:blipFill>
        <p:spPr>
          <a:xfrm>
            <a:off x="5314950" y="1031792"/>
            <a:ext cx="3829050" cy="3829050"/>
          </a:xfrm>
          <a:prstGeom prst="rect">
            <a:avLst/>
          </a:prstGeom>
        </p:spPr>
      </p:pic>
    </p:spTree>
    <p:extLst>
      <p:ext uri="{BB962C8B-B14F-4D97-AF65-F5344CB8AC3E}">
        <p14:creationId xmlns:p14="http://schemas.microsoft.com/office/powerpoint/2010/main" val="340155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95D1-2524-4A5F-8867-458F95E1A44E}"/>
              </a:ext>
            </a:extLst>
          </p:cNvPr>
          <p:cNvSpPr>
            <a:spLocks noGrp="1"/>
          </p:cNvSpPr>
          <p:nvPr>
            <p:ph type="title"/>
          </p:nvPr>
        </p:nvSpPr>
        <p:spPr/>
        <p:txBody>
          <a:bodyPr/>
          <a:lstStyle/>
          <a:p>
            <a:r>
              <a:rPr lang="en-US" dirty="0"/>
              <a:t>Sokoban!</a:t>
            </a:r>
            <a:endParaRPr lang="nl-BE" dirty="0"/>
          </a:p>
        </p:txBody>
      </p:sp>
      <p:sp>
        <p:nvSpPr>
          <p:cNvPr id="4" name="Slide Number Placeholder 3">
            <a:extLst>
              <a:ext uri="{FF2B5EF4-FFF2-40B4-BE49-F238E27FC236}">
                <a16:creationId xmlns:a16="http://schemas.microsoft.com/office/drawing/2014/main" id="{21094EF1-E5DA-42EF-842B-6FA2C9EE66F9}"/>
              </a:ext>
            </a:extLst>
          </p:cNvPr>
          <p:cNvSpPr>
            <a:spLocks noGrp="1"/>
          </p:cNvSpPr>
          <p:nvPr>
            <p:ph type="sldNum" sz="quarter" idx="12"/>
          </p:nvPr>
        </p:nvSpPr>
        <p:spPr/>
        <p:txBody>
          <a:bodyPr/>
          <a:lstStyle/>
          <a:p>
            <a:fld id="{DE7D73BC-932C-454A-8007-2CD59D8BD03B}" type="slidenum">
              <a:rPr lang="en-US" smtClean="0"/>
              <a:t>17</a:t>
            </a:fld>
            <a:endParaRPr lang="en-US" dirty="0"/>
          </a:p>
        </p:txBody>
      </p:sp>
      <p:pic>
        <p:nvPicPr>
          <p:cNvPr id="6" name="Picture 5" descr="A picture containing toy, paper, lot, covered&#10;&#10;Description automatically generated">
            <a:extLst>
              <a:ext uri="{FF2B5EF4-FFF2-40B4-BE49-F238E27FC236}">
                <a16:creationId xmlns:a16="http://schemas.microsoft.com/office/drawing/2014/main" id="{94F074DF-87D1-44F7-AA36-7555CFF97846}"/>
              </a:ext>
            </a:extLst>
          </p:cNvPr>
          <p:cNvPicPr>
            <a:picLocks noChangeAspect="1"/>
          </p:cNvPicPr>
          <p:nvPr/>
        </p:nvPicPr>
        <p:blipFill>
          <a:blip r:embed="rId2"/>
          <a:stretch>
            <a:fillRect/>
          </a:stretch>
        </p:blipFill>
        <p:spPr>
          <a:xfrm>
            <a:off x="3200400" y="1333500"/>
            <a:ext cx="2743200" cy="3048000"/>
          </a:xfrm>
          <a:prstGeom prst="rect">
            <a:avLst/>
          </a:prstGeom>
        </p:spPr>
      </p:pic>
    </p:spTree>
    <p:extLst>
      <p:ext uri="{BB962C8B-B14F-4D97-AF65-F5344CB8AC3E}">
        <p14:creationId xmlns:p14="http://schemas.microsoft.com/office/powerpoint/2010/main" val="92888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on the side of a road&#10;&#10;Description automatically generated">
            <a:extLst>
              <a:ext uri="{FF2B5EF4-FFF2-40B4-BE49-F238E27FC236}">
                <a16:creationId xmlns:a16="http://schemas.microsoft.com/office/drawing/2014/main" id="{1CC29130-D820-4AA0-805A-53D0D48BF762}"/>
              </a:ext>
            </a:extLst>
          </p:cNvPr>
          <p:cNvPicPr>
            <a:picLocks noChangeAspect="1"/>
          </p:cNvPicPr>
          <p:nvPr/>
        </p:nvPicPr>
        <p:blipFill>
          <a:blip r:embed="rId2"/>
          <a:stretch>
            <a:fillRect/>
          </a:stretch>
        </p:blipFill>
        <p:spPr>
          <a:xfrm>
            <a:off x="-3323" y="0"/>
            <a:ext cx="9150646" cy="5143500"/>
          </a:xfrm>
          <a:prstGeom prst="rect">
            <a:avLst/>
          </a:prstGeom>
        </p:spPr>
      </p:pic>
      <p:sp>
        <p:nvSpPr>
          <p:cNvPr id="2" name="Title 1">
            <a:extLst>
              <a:ext uri="{FF2B5EF4-FFF2-40B4-BE49-F238E27FC236}">
                <a16:creationId xmlns:a16="http://schemas.microsoft.com/office/drawing/2014/main" id="{9703CCD5-2CBC-4D11-8D01-882A0F476872}"/>
              </a:ext>
            </a:extLst>
          </p:cNvPr>
          <p:cNvSpPr>
            <a:spLocks noGrp="1"/>
          </p:cNvSpPr>
          <p:nvPr>
            <p:ph type="title"/>
          </p:nvPr>
        </p:nvSpPr>
        <p:spPr/>
        <p:txBody>
          <a:bodyPr/>
          <a:lstStyle/>
          <a:p>
            <a:r>
              <a:rPr lang="en-US" dirty="0" err="1"/>
              <a:t>Roadbumps</a:t>
            </a:r>
            <a:endParaRPr lang="nl-BE" dirty="0"/>
          </a:p>
        </p:txBody>
      </p:sp>
      <p:sp>
        <p:nvSpPr>
          <p:cNvPr id="4" name="Slide Number Placeholder 3">
            <a:extLst>
              <a:ext uri="{FF2B5EF4-FFF2-40B4-BE49-F238E27FC236}">
                <a16:creationId xmlns:a16="http://schemas.microsoft.com/office/drawing/2014/main" id="{C28796B5-8884-4DE5-88D9-16E441895B6E}"/>
              </a:ext>
            </a:extLst>
          </p:cNvPr>
          <p:cNvSpPr>
            <a:spLocks noGrp="1"/>
          </p:cNvSpPr>
          <p:nvPr>
            <p:ph type="sldNum" sz="quarter" idx="12"/>
          </p:nvPr>
        </p:nvSpPr>
        <p:spPr/>
        <p:txBody>
          <a:bodyPr/>
          <a:lstStyle/>
          <a:p>
            <a:fld id="{DE7D73BC-932C-454A-8007-2CD59D8BD03B}" type="slidenum">
              <a:rPr lang="en-US" smtClean="0"/>
              <a:t>18</a:t>
            </a:fld>
            <a:endParaRPr lang="en-US" dirty="0"/>
          </a:p>
        </p:txBody>
      </p:sp>
    </p:spTree>
    <p:extLst>
      <p:ext uri="{BB962C8B-B14F-4D97-AF65-F5344CB8AC3E}">
        <p14:creationId xmlns:p14="http://schemas.microsoft.com/office/powerpoint/2010/main" val="304065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20D3-A8F6-435D-AA9D-6A2B8E4BB1B3}"/>
              </a:ext>
            </a:extLst>
          </p:cNvPr>
          <p:cNvSpPr>
            <a:spLocks noGrp="1"/>
          </p:cNvSpPr>
          <p:nvPr>
            <p:ph type="title"/>
          </p:nvPr>
        </p:nvSpPr>
        <p:spPr/>
        <p:txBody>
          <a:bodyPr/>
          <a:lstStyle/>
          <a:p>
            <a:r>
              <a:rPr lang="en-US" dirty="0"/>
              <a:t>Moving Images!</a:t>
            </a:r>
            <a:endParaRPr lang="nl-BE" dirty="0"/>
          </a:p>
        </p:txBody>
      </p:sp>
      <p:sp>
        <p:nvSpPr>
          <p:cNvPr id="4" name="Slide Number Placeholder 3">
            <a:extLst>
              <a:ext uri="{FF2B5EF4-FFF2-40B4-BE49-F238E27FC236}">
                <a16:creationId xmlns:a16="http://schemas.microsoft.com/office/drawing/2014/main" id="{CCAAD30C-5FF3-428B-ACDB-0050D30265D2}"/>
              </a:ext>
            </a:extLst>
          </p:cNvPr>
          <p:cNvSpPr>
            <a:spLocks noGrp="1"/>
          </p:cNvSpPr>
          <p:nvPr>
            <p:ph type="sldNum" sz="quarter" idx="12"/>
          </p:nvPr>
        </p:nvSpPr>
        <p:spPr/>
        <p:txBody>
          <a:bodyPr/>
          <a:lstStyle/>
          <a:p>
            <a:fld id="{DE7D73BC-932C-454A-8007-2CD59D8BD03B}" type="slidenum">
              <a:rPr lang="en-US" smtClean="0"/>
              <a:t>19</a:t>
            </a:fld>
            <a:endParaRPr lang="en-US" dirty="0"/>
          </a:p>
        </p:txBody>
      </p:sp>
      <p:pic>
        <p:nvPicPr>
          <p:cNvPr id="6" name="Picture 5" descr="A picture containing toy, paper, lot, covered&#10;&#10;Description automatically generated">
            <a:extLst>
              <a:ext uri="{FF2B5EF4-FFF2-40B4-BE49-F238E27FC236}">
                <a16:creationId xmlns:a16="http://schemas.microsoft.com/office/drawing/2014/main" id="{E02C0313-C95F-4C02-9096-766EB9DA0483}"/>
              </a:ext>
            </a:extLst>
          </p:cNvPr>
          <p:cNvPicPr>
            <a:picLocks noChangeAspect="1"/>
          </p:cNvPicPr>
          <p:nvPr/>
        </p:nvPicPr>
        <p:blipFill>
          <a:blip r:embed="rId3"/>
          <a:stretch>
            <a:fillRect/>
          </a:stretch>
        </p:blipFill>
        <p:spPr>
          <a:xfrm>
            <a:off x="3200400" y="1333500"/>
            <a:ext cx="2743200" cy="3048000"/>
          </a:xfrm>
          <a:prstGeom prst="rect">
            <a:avLst/>
          </a:prstGeom>
        </p:spPr>
      </p:pic>
    </p:spTree>
    <p:extLst>
      <p:ext uri="{BB962C8B-B14F-4D97-AF65-F5344CB8AC3E}">
        <p14:creationId xmlns:p14="http://schemas.microsoft.com/office/powerpoint/2010/main" val="48992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refrigerator, person, display, standing&#10;&#10;Description automatically generated">
            <a:extLst>
              <a:ext uri="{FF2B5EF4-FFF2-40B4-BE49-F238E27FC236}">
                <a16:creationId xmlns:a16="http://schemas.microsoft.com/office/drawing/2014/main" id="{77273F03-CD40-428E-A9C2-1A7A18E5162C}"/>
              </a:ext>
            </a:extLst>
          </p:cNvPr>
          <p:cNvPicPr>
            <a:picLocks noChangeAspect="1"/>
          </p:cNvPicPr>
          <p:nvPr/>
        </p:nvPicPr>
        <p:blipFill>
          <a:blip r:embed="rId3"/>
          <a:stretch>
            <a:fillRect/>
          </a:stretch>
        </p:blipFill>
        <p:spPr>
          <a:xfrm>
            <a:off x="0" y="0"/>
            <a:ext cx="9144000" cy="5143500"/>
          </a:xfrm>
          <a:prstGeom prst="rect">
            <a:avLst/>
          </a:prstGeom>
        </p:spPr>
      </p:pic>
      <p:sp>
        <p:nvSpPr>
          <p:cNvPr id="4" name="Slide Number Placeholder 3">
            <a:extLst>
              <a:ext uri="{FF2B5EF4-FFF2-40B4-BE49-F238E27FC236}">
                <a16:creationId xmlns:a16="http://schemas.microsoft.com/office/drawing/2014/main" id="{E163A514-55D5-4360-8511-25B3D9387BEB}"/>
              </a:ext>
            </a:extLst>
          </p:cNvPr>
          <p:cNvSpPr>
            <a:spLocks noGrp="1"/>
          </p:cNvSpPr>
          <p:nvPr>
            <p:ph type="sldNum" sz="quarter" idx="12"/>
          </p:nvPr>
        </p:nvSpPr>
        <p:spPr/>
        <p:txBody>
          <a:bodyPr/>
          <a:lstStyle/>
          <a:p>
            <a:fld id="{DE7D73BC-932C-454A-8007-2CD59D8BD03B}" type="slidenum">
              <a:rPr lang="en-US" smtClean="0"/>
              <a:t>2</a:t>
            </a:fld>
            <a:endParaRPr lang="en-US" dirty="0"/>
          </a:p>
        </p:txBody>
      </p:sp>
      <p:sp>
        <p:nvSpPr>
          <p:cNvPr id="2" name="Multiplication Sign 1">
            <a:extLst>
              <a:ext uri="{FF2B5EF4-FFF2-40B4-BE49-F238E27FC236}">
                <a16:creationId xmlns:a16="http://schemas.microsoft.com/office/drawing/2014/main" id="{137927EE-E22B-4104-B2D0-F864EE736432}"/>
              </a:ext>
            </a:extLst>
          </p:cNvPr>
          <p:cNvSpPr/>
          <p:nvPr/>
        </p:nvSpPr>
        <p:spPr>
          <a:xfrm>
            <a:off x="2157985" y="1410753"/>
            <a:ext cx="1865376" cy="1272845"/>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
        <p:nvSpPr>
          <p:cNvPr id="3" name="TextBox 2">
            <a:extLst>
              <a:ext uri="{FF2B5EF4-FFF2-40B4-BE49-F238E27FC236}">
                <a16:creationId xmlns:a16="http://schemas.microsoft.com/office/drawing/2014/main" id="{74589A6B-4CDB-4D8C-887E-E934483CB4FE}"/>
              </a:ext>
            </a:extLst>
          </p:cNvPr>
          <p:cNvSpPr txBox="1"/>
          <p:nvPr/>
        </p:nvSpPr>
        <p:spPr>
          <a:xfrm>
            <a:off x="2229278" y="2683598"/>
            <a:ext cx="2538374" cy="646331"/>
          </a:xfrm>
          <a:prstGeom prst="rect">
            <a:avLst/>
          </a:prstGeom>
          <a:noFill/>
        </p:spPr>
        <p:txBody>
          <a:bodyPr wrap="square" rtlCol="0">
            <a:spAutoFit/>
            <a:scene3d>
              <a:camera prst="isometricRightUp"/>
              <a:lightRig rig="threePt" dir="t"/>
            </a:scene3d>
          </a:bodyPr>
          <a:lstStyle/>
          <a:p>
            <a:r>
              <a:rPr lang="en-US" sz="3600" dirty="0"/>
              <a:t>PDF 2.0</a:t>
            </a:r>
            <a:endParaRPr lang="nl-BE" sz="3600" dirty="0"/>
          </a:p>
        </p:txBody>
      </p:sp>
    </p:spTree>
    <p:extLst>
      <p:ext uri="{BB962C8B-B14F-4D97-AF65-F5344CB8AC3E}">
        <p14:creationId xmlns:p14="http://schemas.microsoft.com/office/powerpoint/2010/main" val="231161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oking, wheel, table, sitting&#10;&#10;Description automatically generated">
            <a:extLst>
              <a:ext uri="{FF2B5EF4-FFF2-40B4-BE49-F238E27FC236}">
                <a16:creationId xmlns:a16="http://schemas.microsoft.com/office/drawing/2014/main" id="{07B93944-A7A3-43D7-87BB-BA519A65AA30}"/>
              </a:ext>
            </a:extLst>
          </p:cNvPr>
          <p:cNvPicPr>
            <a:picLocks noChangeAspect="1"/>
          </p:cNvPicPr>
          <p:nvPr/>
        </p:nvPicPr>
        <p:blipFill>
          <a:blip r:embed="rId3"/>
          <a:stretch>
            <a:fillRect/>
          </a:stretch>
        </p:blipFill>
        <p:spPr>
          <a:xfrm>
            <a:off x="4572000" y="1478691"/>
            <a:ext cx="2619376" cy="2619374"/>
          </a:xfrm>
          <a:prstGeom prst="rect">
            <a:avLst/>
          </a:prstGeom>
        </p:spPr>
      </p:pic>
      <p:sp>
        <p:nvSpPr>
          <p:cNvPr id="2" name="Title 1">
            <a:extLst>
              <a:ext uri="{FF2B5EF4-FFF2-40B4-BE49-F238E27FC236}">
                <a16:creationId xmlns:a16="http://schemas.microsoft.com/office/drawing/2014/main" id="{202583BC-2A96-446E-9E29-8A41687F5064}"/>
              </a:ext>
            </a:extLst>
          </p:cNvPr>
          <p:cNvSpPr>
            <a:spLocks noGrp="1"/>
          </p:cNvSpPr>
          <p:nvPr>
            <p:ph type="title"/>
          </p:nvPr>
        </p:nvSpPr>
        <p:spPr/>
        <p:txBody>
          <a:bodyPr/>
          <a:lstStyle/>
          <a:p>
            <a:r>
              <a:rPr lang="en-BE" dirty="0"/>
              <a:t>Form fields</a:t>
            </a:r>
            <a:r>
              <a:rPr lang="en-US" dirty="0"/>
              <a:t>!</a:t>
            </a:r>
            <a:endParaRPr lang="nl-BE" dirty="0"/>
          </a:p>
        </p:txBody>
      </p:sp>
      <p:sp>
        <p:nvSpPr>
          <p:cNvPr id="3" name="Content Placeholder 2">
            <a:extLst>
              <a:ext uri="{FF2B5EF4-FFF2-40B4-BE49-F238E27FC236}">
                <a16:creationId xmlns:a16="http://schemas.microsoft.com/office/drawing/2014/main" id="{E7A707AD-202E-494D-B459-D060F3660F59}"/>
              </a:ext>
            </a:extLst>
          </p:cNvPr>
          <p:cNvSpPr>
            <a:spLocks noGrp="1"/>
          </p:cNvSpPr>
          <p:nvPr>
            <p:ph idx="1"/>
          </p:nvPr>
        </p:nvSpPr>
        <p:spPr/>
        <p:txBody>
          <a:bodyPr/>
          <a:lstStyle/>
          <a:p>
            <a:r>
              <a:rPr lang="en-US" dirty="0"/>
              <a:t>JavaScript allows you to manipulate the bounding box</a:t>
            </a:r>
            <a:r>
              <a:rPr lang="en-BE" dirty="0"/>
              <a:t> of a form field</a:t>
            </a:r>
            <a:endParaRPr lang="en-US" dirty="0"/>
          </a:p>
        </p:txBody>
      </p:sp>
      <p:sp>
        <p:nvSpPr>
          <p:cNvPr id="4" name="Slide Number Placeholder 3">
            <a:extLst>
              <a:ext uri="{FF2B5EF4-FFF2-40B4-BE49-F238E27FC236}">
                <a16:creationId xmlns:a16="http://schemas.microsoft.com/office/drawing/2014/main" id="{9FC3ACD3-3A05-4BDD-B5FF-A9FBC168847D}"/>
              </a:ext>
            </a:extLst>
          </p:cNvPr>
          <p:cNvSpPr>
            <a:spLocks noGrp="1"/>
          </p:cNvSpPr>
          <p:nvPr>
            <p:ph type="sldNum" sz="quarter" idx="12"/>
          </p:nvPr>
        </p:nvSpPr>
        <p:spPr/>
        <p:txBody>
          <a:bodyPr/>
          <a:lstStyle/>
          <a:p>
            <a:fld id="{DE7D73BC-932C-454A-8007-2CD59D8BD03B}" type="slidenum">
              <a:rPr lang="en-US" smtClean="0"/>
              <a:t>20</a:t>
            </a:fld>
            <a:endParaRPr lang="en-US" dirty="0"/>
          </a:p>
        </p:txBody>
      </p:sp>
    </p:spTree>
    <p:extLst>
      <p:ext uri="{BB962C8B-B14F-4D97-AF65-F5344CB8AC3E}">
        <p14:creationId xmlns:p14="http://schemas.microsoft.com/office/powerpoint/2010/main" val="325965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E75C-BBB0-46BD-BB85-2EC82B82736B}"/>
              </a:ext>
            </a:extLst>
          </p:cNvPr>
          <p:cNvSpPr>
            <a:spLocks noGrp="1"/>
          </p:cNvSpPr>
          <p:nvPr>
            <p:ph type="title"/>
          </p:nvPr>
        </p:nvSpPr>
        <p:spPr/>
        <p:txBody>
          <a:bodyPr/>
          <a:lstStyle/>
          <a:p>
            <a:r>
              <a:rPr lang="en-BE" dirty="0"/>
              <a:t>How you move buttons in JS</a:t>
            </a:r>
            <a:endParaRPr lang="nl-BE" dirty="0"/>
          </a:p>
        </p:txBody>
      </p:sp>
      <p:sp>
        <p:nvSpPr>
          <p:cNvPr id="4" name="Slide Number Placeholder 3">
            <a:extLst>
              <a:ext uri="{FF2B5EF4-FFF2-40B4-BE49-F238E27FC236}">
                <a16:creationId xmlns:a16="http://schemas.microsoft.com/office/drawing/2014/main" id="{1E0B560C-BB87-4A85-A3E9-6E541540341A}"/>
              </a:ext>
            </a:extLst>
          </p:cNvPr>
          <p:cNvSpPr>
            <a:spLocks noGrp="1"/>
          </p:cNvSpPr>
          <p:nvPr>
            <p:ph type="sldNum" sz="quarter" idx="12"/>
          </p:nvPr>
        </p:nvSpPr>
        <p:spPr/>
        <p:txBody>
          <a:bodyPr/>
          <a:lstStyle/>
          <a:p>
            <a:fld id="{DE7D73BC-932C-454A-8007-2CD59D8BD03B}" type="slidenum">
              <a:rPr lang="en-US" smtClean="0"/>
              <a:t>21</a:t>
            </a:fld>
            <a:endParaRPr lang="en-US" dirty="0"/>
          </a:p>
        </p:txBody>
      </p:sp>
      <p:sp>
        <p:nvSpPr>
          <p:cNvPr id="5" name="Rectangle 1">
            <a:extLst>
              <a:ext uri="{FF2B5EF4-FFF2-40B4-BE49-F238E27FC236}">
                <a16:creationId xmlns:a16="http://schemas.microsoft.com/office/drawing/2014/main" id="{E7784EAC-5954-494D-9B56-EEB40B009446}"/>
              </a:ext>
            </a:extLst>
          </p:cNvPr>
          <p:cNvSpPr>
            <a:spLocks noGrp="1" noChangeArrowheads="1"/>
          </p:cNvSpPr>
          <p:nvPr>
            <p:ph idx="1"/>
          </p:nvPr>
        </p:nvSpPr>
        <p:spPr bwMode="auto">
          <a:xfrm>
            <a:off x="2537284" y="1776481"/>
            <a:ext cx="3493698" cy="132343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JetBrains Mono"/>
              </a:rPr>
              <a:t>var player = </a:t>
            </a:r>
            <a:r>
              <a:rPr kumimoji="0" lang="en-US" altLang="en-US" sz="1000" b="0" i="0" u="none" strike="noStrike" cap="none" normalizeH="0" baseline="0" dirty="0" err="1">
                <a:ln>
                  <a:noFill/>
                </a:ln>
                <a:solidFill>
                  <a:schemeClr val="tx1"/>
                </a:solidFill>
                <a:effectLst/>
                <a:latin typeface="JetBrains Mono"/>
              </a:rPr>
              <a:t>this.getField</a:t>
            </a:r>
            <a:r>
              <a:rPr kumimoji="0" lang="en-US" altLang="en-US" sz="1000" b="0" i="0" u="none" strike="noStrike" cap="none" normalizeH="0" baseline="0" dirty="0">
                <a:ln>
                  <a:noFill/>
                </a:ln>
                <a:solidFill>
                  <a:schemeClr val="tx1"/>
                </a:solidFill>
                <a:effectLst/>
                <a:latin typeface="JetBrains Mono"/>
              </a:rPr>
              <a:t>("player"); </a:t>
            </a: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JetBrains Mono"/>
              </a:rPr>
              <a:t>var </a:t>
            </a:r>
            <a:r>
              <a:rPr kumimoji="0" lang="en-US" altLang="en-US" sz="1000" b="0" i="0" u="none" strike="noStrike" cap="none" normalizeH="0" baseline="0" dirty="0" err="1">
                <a:ln>
                  <a:noFill/>
                </a:ln>
                <a:solidFill>
                  <a:schemeClr val="tx1"/>
                </a:solidFill>
                <a:effectLst/>
                <a:latin typeface="JetBrains Mono"/>
              </a:rPr>
              <a:t>rect</a:t>
            </a:r>
            <a:r>
              <a:rPr kumimoji="0" lang="en-US" altLang="en-US" sz="1000" b="0" i="0" u="none" strike="noStrike" cap="none" normalizeH="0" baseline="0" dirty="0">
                <a:ln>
                  <a:noFill/>
                </a:ln>
                <a:solidFill>
                  <a:schemeClr val="tx1"/>
                </a:solidFill>
                <a:effectLst/>
                <a:latin typeface="JetBrains Mono"/>
              </a:rPr>
              <a:t> = </a:t>
            </a:r>
            <a:r>
              <a:rPr kumimoji="0" lang="en-US" altLang="en-US" sz="1000" b="0" i="0" u="none" strike="noStrike" cap="none" normalizeH="0" baseline="0" dirty="0" err="1">
                <a:ln>
                  <a:noFill/>
                </a:ln>
                <a:solidFill>
                  <a:schemeClr val="tx1"/>
                </a:solidFill>
                <a:effectLst/>
                <a:latin typeface="JetBrains Mono"/>
              </a:rPr>
              <a:t>player.rect</a:t>
            </a:r>
            <a:r>
              <a:rPr kumimoji="0" lang="en-US" altLang="en-US" sz="1000" b="0" i="0" u="none" strike="noStrike" cap="none" normalizeH="0" baseline="0" dirty="0">
                <a:ln>
                  <a:noFill/>
                </a:ln>
                <a:solidFill>
                  <a:schemeClr val="tx1"/>
                </a:solidFill>
                <a:effectLst/>
                <a:latin typeface="JetBrains Mono"/>
              </a:rPr>
              <a:t>; </a:t>
            </a: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JetBrains Mono"/>
              </a:rPr>
              <a:t>rect</a:t>
            </a:r>
            <a:r>
              <a:rPr kumimoji="0" lang="en-US" altLang="en-US" sz="1000" b="0" i="0" u="none" strike="noStrike" cap="none" normalizeH="0" baseline="0" dirty="0">
                <a:ln>
                  <a:noFill/>
                </a:ln>
                <a:solidFill>
                  <a:schemeClr val="tx1"/>
                </a:solidFill>
                <a:effectLst/>
                <a:latin typeface="JetBrains Mono"/>
              </a:rPr>
              <a:t>[0] += 20; </a:t>
            </a: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JetBrains Mono"/>
              </a:rPr>
              <a:t>rect</a:t>
            </a:r>
            <a:r>
              <a:rPr kumimoji="0" lang="en-US" altLang="en-US" sz="1000" b="0" i="0" u="none" strike="noStrike" cap="none" normalizeH="0" baseline="0" dirty="0">
                <a:ln>
                  <a:noFill/>
                </a:ln>
                <a:solidFill>
                  <a:schemeClr val="tx1"/>
                </a:solidFill>
                <a:effectLst/>
                <a:latin typeface="JetBrains Mono"/>
              </a:rPr>
              <a:t>[2] += 20; </a:t>
            </a: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US" sz="1000" b="0" i="0" u="none" strike="noStrike" cap="none" normalizeH="0" baseline="0" dirty="0">
              <a:ln>
                <a:noFill/>
              </a:ln>
              <a:solidFill>
                <a:schemeClr val="tx1"/>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JetBrains Mono"/>
              </a:rPr>
              <a:t>player.rect</a:t>
            </a:r>
            <a:r>
              <a:rPr kumimoji="0" lang="en-US" altLang="en-US" sz="1000" b="0" i="0" u="none" strike="noStrike" cap="none" normalizeH="0" baseline="0" dirty="0">
                <a:ln>
                  <a:noFill/>
                </a:ln>
                <a:solidFill>
                  <a:schemeClr val="tx1"/>
                </a:solidFill>
                <a:effectLst/>
                <a:latin typeface="JetBrains Mono"/>
              </a:rPr>
              <a:t> = </a:t>
            </a:r>
            <a:r>
              <a:rPr kumimoji="0" lang="en-US" altLang="en-US" sz="1000" b="0" i="0" u="none" strike="noStrike" cap="none" normalizeH="0" baseline="0" dirty="0" err="1">
                <a:ln>
                  <a:noFill/>
                </a:ln>
                <a:solidFill>
                  <a:schemeClr val="tx1"/>
                </a:solidFill>
                <a:effectLst/>
                <a:latin typeface="JetBrains Mono"/>
              </a:rPr>
              <a:t>rect</a:t>
            </a:r>
            <a:r>
              <a:rPr kumimoji="0" lang="en-US" altLang="en-US" sz="1000" b="0" i="0" u="none" strike="noStrike" cap="none" normalizeH="0" baseline="0" dirty="0">
                <a:ln>
                  <a:noFill/>
                </a:ln>
                <a:solidFill>
                  <a:schemeClr val="tx1"/>
                </a:solidFill>
                <a:effectLst/>
                <a:latin typeface="JetBrains Mono"/>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74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keyboard&#10;&#10;Description automatically generated">
            <a:extLst>
              <a:ext uri="{FF2B5EF4-FFF2-40B4-BE49-F238E27FC236}">
                <a16:creationId xmlns:a16="http://schemas.microsoft.com/office/drawing/2014/main" id="{0AECDC1A-2879-4C30-94D4-82E8EC750CC6}"/>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9B2EFE88-8763-49C3-BB66-29B892864F53}"/>
              </a:ext>
            </a:extLst>
          </p:cNvPr>
          <p:cNvSpPr>
            <a:spLocks noGrp="1"/>
          </p:cNvSpPr>
          <p:nvPr>
            <p:ph type="title"/>
          </p:nvPr>
        </p:nvSpPr>
        <p:spPr/>
        <p:txBody>
          <a:bodyPr/>
          <a:lstStyle/>
          <a:p>
            <a:r>
              <a:rPr lang="en-US" dirty="0"/>
              <a:t>Keystroke?</a:t>
            </a:r>
            <a:endParaRPr lang="nl-BE" dirty="0"/>
          </a:p>
        </p:txBody>
      </p:sp>
      <p:sp>
        <p:nvSpPr>
          <p:cNvPr id="4" name="Slide Number Placeholder 3">
            <a:extLst>
              <a:ext uri="{FF2B5EF4-FFF2-40B4-BE49-F238E27FC236}">
                <a16:creationId xmlns:a16="http://schemas.microsoft.com/office/drawing/2014/main" id="{9BB9292E-E31D-462A-8DB7-084187CE6B63}"/>
              </a:ext>
            </a:extLst>
          </p:cNvPr>
          <p:cNvSpPr>
            <a:spLocks noGrp="1"/>
          </p:cNvSpPr>
          <p:nvPr>
            <p:ph type="sldNum" sz="quarter" idx="12"/>
          </p:nvPr>
        </p:nvSpPr>
        <p:spPr/>
        <p:txBody>
          <a:bodyPr/>
          <a:lstStyle/>
          <a:p>
            <a:fld id="{DE7D73BC-932C-454A-8007-2CD59D8BD03B}" type="slidenum">
              <a:rPr lang="en-US" smtClean="0"/>
              <a:t>22</a:t>
            </a:fld>
            <a:endParaRPr lang="en-US" dirty="0"/>
          </a:p>
        </p:txBody>
      </p:sp>
    </p:spTree>
    <p:extLst>
      <p:ext uri="{BB962C8B-B14F-4D97-AF65-F5344CB8AC3E}">
        <p14:creationId xmlns:p14="http://schemas.microsoft.com/office/powerpoint/2010/main" val="175930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hand&#10;&#10;Description automatically generated">
            <a:extLst>
              <a:ext uri="{FF2B5EF4-FFF2-40B4-BE49-F238E27FC236}">
                <a16:creationId xmlns:a16="http://schemas.microsoft.com/office/drawing/2014/main" id="{96ADC925-CD72-4172-87B2-A99633B82B83}"/>
              </a:ext>
            </a:extLst>
          </p:cNvPr>
          <p:cNvPicPr>
            <a:picLocks noGrp="1" noChangeAspect="1"/>
          </p:cNvPicPr>
          <p:nvPr>
            <p:ph idx="1"/>
          </p:nvPr>
        </p:nvPicPr>
        <p:blipFill>
          <a:blip r:embed="rId3"/>
          <a:stretch>
            <a:fillRect/>
          </a:stretch>
        </p:blipFill>
        <p:spPr>
          <a:xfrm>
            <a:off x="0" y="-26222"/>
            <a:ext cx="9144000" cy="5195944"/>
          </a:xfrm>
        </p:spPr>
      </p:pic>
      <p:sp>
        <p:nvSpPr>
          <p:cNvPr id="2" name="Title 1">
            <a:extLst>
              <a:ext uri="{FF2B5EF4-FFF2-40B4-BE49-F238E27FC236}">
                <a16:creationId xmlns:a16="http://schemas.microsoft.com/office/drawing/2014/main" id="{8B32D7C7-3F78-4349-801C-E9F9D70B3087}"/>
              </a:ext>
            </a:extLst>
          </p:cNvPr>
          <p:cNvSpPr>
            <a:spLocks noGrp="1"/>
          </p:cNvSpPr>
          <p:nvPr>
            <p:ph type="title"/>
          </p:nvPr>
        </p:nvSpPr>
        <p:spPr/>
        <p:txBody>
          <a:bodyPr/>
          <a:lstStyle/>
          <a:p>
            <a:r>
              <a:rPr lang="en-US" dirty="0"/>
              <a:t>Requesting Focus</a:t>
            </a:r>
            <a:endParaRPr lang="nl-BE" dirty="0"/>
          </a:p>
        </p:txBody>
      </p:sp>
      <p:sp>
        <p:nvSpPr>
          <p:cNvPr id="4" name="Slide Number Placeholder 3">
            <a:extLst>
              <a:ext uri="{FF2B5EF4-FFF2-40B4-BE49-F238E27FC236}">
                <a16:creationId xmlns:a16="http://schemas.microsoft.com/office/drawing/2014/main" id="{E732CAF5-8C26-4A3E-B735-C2DA42C8DCB5}"/>
              </a:ext>
            </a:extLst>
          </p:cNvPr>
          <p:cNvSpPr>
            <a:spLocks noGrp="1"/>
          </p:cNvSpPr>
          <p:nvPr>
            <p:ph type="sldNum" sz="quarter" idx="12"/>
          </p:nvPr>
        </p:nvSpPr>
        <p:spPr/>
        <p:txBody>
          <a:bodyPr/>
          <a:lstStyle/>
          <a:p>
            <a:fld id="{DE7D73BC-932C-454A-8007-2CD59D8BD03B}" type="slidenum">
              <a:rPr lang="en-US" smtClean="0"/>
              <a:t>23</a:t>
            </a:fld>
            <a:endParaRPr lang="en-US" dirty="0"/>
          </a:p>
        </p:txBody>
      </p:sp>
    </p:spTree>
    <p:extLst>
      <p:ext uri="{BB962C8B-B14F-4D97-AF65-F5344CB8AC3E}">
        <p14:creationId xmlns:p14="http://schemas.microsoft.com/office/powerpoint/2010/main" val="170287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3207-75DF-4B23-AD3A-18064B78276F}"/>
              </a:ext>
            </a:extLst>
          </p:cNvPr>
          <p:cNvSpPr>
            <a:spLocks noGrp="1"/>
          </p:cNvSpPr>
          <p:nvPr>
            <p:ph type="title"/>
          </p:nvPr>
        </p:nvSpPr>
        <p:spPr/>
        <p:txBody>
          <a:bodyPr/>
          <a:lstStyle/>
          <a:p>
            <a:r>
              <a:rPr lang="en-BE" dirty="0"/>
              <a:t>How to request focus</a:t>
            </a:r>
            <a:endParaRPr lang="nl-BE" dirty="0"/>
          </a:p>
        </p:txBody>
      </p:sp>
      <p:sp>
        <p:nvSpPr>
          <p:cNvPr id="4" name="Slide Number Placeholder 3">
            <a:extLst>
              <a:ext uri="{FF2B5EF4-FFF2-40B4-BE49-F238E27FC236}">
                <a16:creationId xmlns:a16="http://schemas.microsoft.com/office/drawing/2014/main" id="{38CC361F-265C-4491-8098-66905830D83A}"/>
              </a:ext>
            </a:extLst>
          </p:cNvPr>
          <p:cNvSpPr>
            <a:spLocks noGrp="1"/>
          </p:cNvSpPr>
          <p:nvPr>
            <p:ph type="sldNum" sz="quarter" idx="12"/>
          </p:nvPr>
        </p:nvSpPr>
        <p:spPr/>
        <p:txBody>
          <a:bodyPr/>
          <a:lstStyle/>
          <a:p>
            <a:fld id="{DE7D73BC-932C-454A-8007-2CD59D8BD03B}" type="slidenum">
              <a:rPr lang="en-US" smtClean="0"/>
              <a:t>24</a:t>
            </a:fld>
            <a:endParaRPr lang="en-US" dirty="0"/>
          </a:p>
        </p:txBody>
      </p:sp>
      <p:sp>
        <p:nvSpPr>
          <p:cNvPr id="5" name="Rectangle 1">
            <a:extLst>
              <a:ext uri="{FF2B5EF4-FFF2-40B4-BE49-F238E27FC236}">
                <a16:creationId xmlns:a16="http://schemas.microsoft.com/office/drawing/2014/main" id="{191E5F9D-8251-447E-BEFE-086839F12931}"/>
              </a:ext>
            </a:extLst>
          </p:cNvPr>
          <p:cNvSpPr>
            <a:spLocks noChangeArrowheads="1"/>
          </p:cNvSpPr>
          <p:nvPr/>
        </p:nvSpPr>
        <p:spPr bwMode="auto">
          <a:xfrm>
            <a:off x="2937294" y="2371695"/>
            <a:ext cx="3269411" cy="4001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JetBrains Mono"/>
              </a:rPr>
              <a:t>this.getField</a:t>
            </a:r>
            <a:r>
              <a:rPr kumimoji="0" lang="en-US" altLang="en-US" sz="1000" b="0" i="0" u="none" strike="noStrike" cap="none" normalizeH="0" baseline="0" dirty="0">
                <a:ln>
                  <a:noFill/>
                </a:ln>
                <a:effectLst/>
                <a:latin typeface="JetBrains Mono"/>
              </a:rPr>
              <a:t>(\"Controls\").</a:t>
            </a:r>
            <a:r>
              <a:rPr kumimoji="0" lang="en-US" altLang="en-US" sz="1000" b="0" i="0" u="none" strike="noStrike" cap="none" normalizeH="0" baseline="0" dirty="0" err="1">
                <a:ln>
                  <a:noFill/>
                </a:ln>
                <a:effectLst/>
                <a:latin typeface="JetBrains Mono"/>
              </a:rPr>
              <a:t>setFocus</a:t>
            </a:r>
            <a:r>
              <a:rPr kumimoji="0" lang="en-US" altLang="en-US" sz="1000" b="0" i="0" u="none" strike="noStrike" cap="none" normalizeH="0" baseline="0" dirty="0">
                <a:ln>
                  <a:noFill/>
                </a:ln>
                <a:effectLst/>
                <a:latin typeface="JetBrains Mono"/>
              </a:rPr>
              <a:t>(); </a:t>
            </a:r>
            <a:endParaRPr kumimoji="0" lang="en-BE" altLang="en-US" sz="1000" b="0" i="0" u="none" strike="noStrike" cap="none" normalizeH="0" baseline="0" dirty="0">
              <a:ln>
                <a:noFill/>
              </a:ln>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JetBrains Mono"/>
              </a:rPr>
              <a:t>app.fullscreen</a:t>
            </a:r>
            <a:r>
              <a:rPr kumimoji="0" lang="en-US" altLang="en-US" sz="1000" b="0" i="0" u="none" strike="noStrike" cap="none" normalizeH="0" baseline="0" dirty="0">
                <a:ln>
                  <a:noFill/>
                </a:ln>
                <a:effectLst/>
                <a:latin typeface="JetBrains Mono"/>
              </a:rPr>
              <a:t> = true;</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19149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4CFC-C85E-430A-8C4F-2C1AF2D92C18}"/>
              </a:ext>
            </a:extLst>
          </p:cNvPr>
          <p:cNvSpPr>
            <a:spLocks noGrp="1"/>
          </p:cNvSpPr>
          <p:nvPr>
            <p:ph type="title"/>
          </p:nvPr>
        </p:nvSpPr>
        <p:spPr/>
        <p:txBody>
          <a:bodyPr/>
          <a:lstStyle/>
          <a:p>
            <a:r>
              <a:rPr lang="en-US" dirty="0"/>
              <a:t>Tying Up Loose Ends</a:t>
            </a:r>
            <a:endParaRPr lang="nl-BE" dirty="0"/>
          </a:p>
        </p:txBody>
      </p:sp>
      <p:sp>
        <p:nvSpPr>
          <p:cNvPr id="3" name="Content Placeholder 2">
            <a:extLst>
              <a:ext uri="{FF2B5EF4-FFF2-40B4-BE49-F238E27FC236}">
                <a16:creationId xmlns:a16="http://schemas.microsoft.com/office/drawing/2014/main" id="{6FA397B9-F879-4CC3-9683-479DC0333B4D}"/>
              </a:ext>
            </a:extLst>
          </p:cNvPr>
          <p:cNvSpPr>
            <a:spLocks noGrp="1"/>
          </p:cNvSpPr>
          <p:nvPr>
            <p:ph idx="1"/>
          </p:nvPr>
        </p:nvSpPr>
        <p:spPr/>
        <p:txBody>
          <a:bodyPr/>
          <a:lstStyle/>
          <a:p>
            <a:r>
              <a:rPr lang="en-US" dirty="0"/>
              <a:t>Easy stuff remains to finish the game</a:t>
            </a:r>
          </a:p>
          <a:p>
            <a:pPr lvl="1"/>
            <a:r>
              <a:rPr lang="en-US" dirty="0"/>
              <a:t>Collision detection</a:t>
            </a:r>
          </a:p>
          <a:p>
            <a:pPr lvl="1"/>
            <a:r>
              <a:rPr lang="en-US" dirty="0"/>
              <a:t>Victory Condition check</a:t>
            </a:r>
          </a:p>
          <a:p>
            <a:pPr lvl="1"/>
            <a:r>
              <a:rPr lang="en-US" dirty="0"/>
              <a:t>Level progression</a:t>
            </a:r>
            <a:endParaRPr lang="nl-BE" dirty="0"/>
          </a:p>
        </p:txBody>
      </p:sp>
      <p:sp>
        <p:nvSpPr>
          <p:cNvPr id="4" name="Slide Number Placeholder 3">
            <a:extLst>
              <a:ext uri="{FF2B5EF4-FFF2-40B4-BE49-F238E27FC236}">
                <a16:creationId xmlns:a16="http://schemas.microsoft.com/office/drawing/2014/main" id="{9961DCD0-85E2-416B-861D-9BA934B7A8B8}"/>
              </a:ext>
            </a:extLst>
          </p:cNvPr>
          <p:cNvSpPr>
            <a:spLocks noGrp="1"/>
          </p:cNvSpPr>
          <p:nvPr>
            <p:ph type="sldNum" sz="quarter" idx="12"/>
          </p:nvPr>
        </p:nvSpPr>
        <p:spPr/>
        <p:txBody>
          <a:bodyPr/>
          <a:lstStyle/>
          <a:p>
            <a:fld id="{DE7D73BC-932C-454A-8007-2CD59D8BD03B}" type="slidenum">
              <a:rPr lang="en-US" smtClean="0"/>
              <a:t>25</a:t>
            </a:fld>
            <a:endParaRPr lang="en-US" dirty="0"/>
          </a:p>
        </p:txBody>
      </p:sp>
    </p:spTree>
    <p:extLst>
      <p:ext uri="{BB962C8B-B14F-4D97-AF65-F5344CB8AC3E}">
        <p14:creationId xmlns:p14="http://schemas.microsoft.com/office/powerpoint/2010/main" val="276396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text on a white background&#10;&#10;Description automatically generated">
            <a:extLst>
              <a:ext uri="{FF2B5EF4-FFF2-40B4-BE49-F238E27FC236}">
                <a16:creationId xmlns:a16="http://schemas.microsoft.com/office/drawing/2014/main" id="{821693D5-29B7-4EEB-B32A-DAEA41667D40}"/>
              </a:ext>
            </a:extLst>
          </p:cNvPr>
          <p:cNvPicPr>
            <a:picLocks noGrp="1" noChangeAspect="1"/>
          </p:cNvPicPr>
          <p:nvPr>
            <p:ph idx="1"/>
          </p:nvPr>
        </p:nvPicPr>
        <p:blipFill rotWithShape="1">
          <a:blip r:embed="rId2"/>
          <a:srcRect t="4347" b="11441"/>
          <a:stretch/>
        </p:blipFill>
        <p:spPr>
          <a:xfrm>
            <a:off x="0" y="0"/>
            <a:ext cx="9144000" cy="5143500"/>
          </a:xfrm>
        </p:spPr>
      </p:pic>
      <p:sp>
        <p:nvSpPr>
          <p:cNvPr id="2" name="Title 1">
            <a:extLst>
              <a:ext uri="{FF2B5EF4-FFF2-40B4-BE49-F238E27FC236}">
                <a16:creationId xmlns:a16="http://schemas.microsoft.com/office/drawing/2014/main" id="{050E89EB-8A2A-45DB-96AB-DDD5E304E384}"/>
              </a:ext>
            </a:extLst>
          </p:cNvPr>
          <p:cNvSpPr>
            <a:spLocks noGrp="1"/>
          </p:cNvSpPr>
          <p:nvPr>
            <p:ph type="title"/>
          </p:nvPr>
        </p:nvSpPr>
        <p:spPr/>
        <p:txBody>
          <a:bodyPr/>
          <a:lstStyle/>
          <a:p>
            <a:r>
              <a:rPr lang="en-US" dirty="0"/>
              <a:t>Levels</a:t>
            </a:r>
            <a:endParaRPr lang="nl-BE" dirty="0"/>
          </a:p>
        </p:txBody>
      </p:sp>
      <p:sp>
        <p:nvSpPr>
          <p:cNvPr id="4" name="Slide Number Placeholder 3">
            <a:extLst>
              <a:ext uri="{FF2B5EF4-FFF2-40B4-BE49-F238E27FC236}">
                <a16:creationId xmlns:a16="http://schemas.microsoft.com/office/drawing/2014/main" id="{A57BB949-1A08-42B6-9BE4-E523DCF468AA}"/>
              </a:ext>
            </a:extLst>
          </p:cNvPr>
          <p:cNvSpPr>
            <a:spLocks noGrp="1"/>
          </p:cNvSpPr>
          <p:nvPr>
            <p:ph type="sldNum" sz="quarter" idx="12"/>
          </p:nvPr>
        </p:nvSpPr>
        <p:spPr/>
        <p:txBody>
          <a:bodyPr/>
          <a:lstStyle/>
          <a:p>
            <a:fld id="{DE7D73BC-932C-454A-8007-2CD59D8BD03B}" type="slidenum">
              <a:rPr lang="en-US" smtClean="0"/>
              <a:t>26</a:t>
            </a:fld>
            <a:endParaRPr lang="en-US" dirty="0"/>
          </a:p>
        </p:txBody>
      </p:sp>
    </p:spTree>
    <p:extLst>
      <p:ext uri="{BB962C8B-B14F-4D97-AF65-F5344CB8AC3E}">
        <p14:creationId xmlns:p14="http://schemas.microsoft.com/office/powerpoint/2010/main" val="89981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CE5D-50F0-46C8-9327-8B6B166EE0B9}"/>
              </a:ext>
            </a:extLst>
          </p:cNvPr>
          <p:cNvSpPr>
            <a:spLocks noGrp="1"/>
          </p:cNvSpPr>
          <p:nvPr>
            <p:ph type="title"/>
          </p:nvPr>
        </p:nvSpPr>
        <p:spPr/>
        <p:txBody>
          <a:bodyPr/>
          <a:lstStyle/>
          <a:p>
            <a:r>
              <a:rPr lang="en-BE" dirty="0"/>
              <a:t>Example of Programmer’s art</a:t>
            </a:r>
            <a:endParaRPr lang="en-GB" dirty="0"/>
          </a:p>
        </p:txBody>
      </p:sp>
      <p:sp>
        <p:nvSpPr>
          <p:cNvPr id="4" name="Slide Number Placeholder 3">
            <a:extLst>
              <a:ext uri="{FF2B5EF4-FFF2-40B4-BE49-F238E27FC236}">
                <a16:creationId xmlns:a16="http://schemas.microsoft.com/office/drawing/2014/main" id="{89EF36F4-F4F4-48A4-AEE2-570660499B59}"/>
              </a:ext>
            </a:extLst>
          </p:cNvPr>
          <p:cNvSpPr>
            <a:spLocks noGrp="1"/>
          </p:cNvSpPr>
          <p:nvPr>
            <p:ph type="sldNum" sz="quarter" idx="12"/>
          </p:nvPr>
        </p:nvSpPr>
        <p:spPr/>
        <p:txBody>
          <a:bodyPr/>
          <a:lstStyle/>
          <a:p>
            <a:fld id="{DE7D73BC-932C-454A-8007-2CD59D8BD03B}" type="slidenum">
              <a:rPr lang="en-US" smtClean="0"/>
              <a:t>27</a:t>
            </a:fld>
            <a:endParaRPr lang="en-US" dirty="0"/>
          </a:p>
        </p:txBody>
      </p:sp>
      <p:pic>
        <p:nvPicPr>
          <p:cNvPr id="6" name="Picture 5">
            <a:extLst>
              <a:ext uri="{FF2B5EF4-FFF2-40B4-BE49-F238E27FC236}">
                <a16:creationId xmlns:a16="http://schemas.microsoft.com/office/drawing/2014/main" id="{97091171-AD3E-4C0D-9238-EA10DDE6D29D}"/>
              </a:ext>
            </a:extLst>
          </p:cNvPr>
          <p:cNvPicPr>
            <a:picLocks noChangeAspect="1"/>
          </p:cNvPicPr>
          <p:nvPr/>
        </p:nvPicPr>
        <p:blipFill>
          <a:blip r:embed="rId2"/>
          <a:stretch>
            <a:fillRect/>
          </a:stretch>
        </p:blipFill>
        <p:spPr>
          <a:xfrm>
            <a:off x="0" y="1166945"/>
            <a:ext cx="9144000" cy="2809609"/>
          </a:xfrm>
          <a:prstGeom prst="rect">
            <a:avLst/>
          </a:prstGeom>
        </p:spPr>
      </p:pic>
    </p:spTree>
    <p:extLst>
      <p:ext uri="{BB962C8B-B14F-4D97-AF65-F5344CB8AC3E}">
        <p14:creationId xmlns:p14="http://schemas.microsoft.com/office/powerpoint/2010/main" val="78869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road&#10;&#10;Description automatically generated">
            <a:extLst>
              <a:ext uri="{FF2B5EF4-FFF2-40B4-BE49-F238E27FC236}">
                <a16:creationId xmlns:a16="http://schemas.microsoft.com/office/drawing/2014/main" id="{EEF12601-A4F4-4C37-B230-EE2E39824898}"/>
              </a:ext>
            </a:extLst>
          </p:cNvPr>
          <p:cNvPicPr>
            <a:picLocks noGrp="1" noChangeAspect="1"/>
          </p:cNvPicPr>
          <p:nvPr>
            <p:ph idx="1"/>
          </p:nvPr>
        </p:nvPicPr>
        <p:blipFill>
          <a:blip r:embed="rId2"/>
          <a:stretch>
            <a:fillRect/>
          </a:stretch>
        </p:blipFill>
        <p:spPr>
          <a:xfrm>
            <a:off x="-247650" y="-139364"/>
            <a:ext cx="9391650" cy="5285128"/>
          </a:xfrm>
        </p:spPr>
      </p:pic>
      <p:sp>
        <p:nvSpPr>
          <p:cNvPr id="2" name="Title 1">
            <a:extLst>
              <a:ext uri="{FF2B5EF4-FFF2-40B4-BE49-F238E27FC236}">
                <a16:creationId xmlns:a16="http://schemas.microsoft.com/office/drawing/2014/main" id="{DEB9BEA6-BE7B-49B4-94D7-37844B1B4EC0}"/>
              </a:ext>
            </a:extLst>
          </p:cNvPr>
          <p:cNvSpPr>
            <a:spLocks noGrp="1"/>
          </p:cNvSpPr>
          <p:nvPr>
            <p:ph type="title"/>
          </p:nvPr>
        </p:nvSpPr>
        <p:spPr/>
        <p:txBody>
          <a:bodyPr/>
          <a:lstStyle/>
          <a:p>
            <a:r>
              <a:rPr lang="en-US" dirty="0"/>
              <a:t>Road Ahead</a:t>
            </a:r>
            <a:endParaRPr lang="nl-BE" dirty="0"/>
          </a:p>
        </p:txBody>
      </p:sp>
      <p:sp>
        <p:nvSpPr>
          <p:cNvPr id="4" name="Slide Number Placeholder 3">
            <a:extLst>
              <a:ext uri="{FF2B5EF4-FFF2-40B4-BE49-F238E27FC236}">
                <a16:creationId xmlns:a16="http://schemas.microsoft.com/office/drawing/2014/main" id="{143E78D0-3D2B-49A5-A1E9-5B10D52F20FE}"/>
              </a:ext>
            </a:extLst>
          </p:cNvPr>
          <p:cNvSpPr>
            <a:spLocks noGrp="1"/>
          </p:cNvSpPr>
          <p:nvPr>
            <p:ph type="sldNum" sz="quarter" idx="12"/>
          </p:nvPr>
        </p:nvSpPr>
        <p:spPr/>
        <p:txBody>
          <a:bodyPr/>
          <a:lstStyle/>
          <a:p>
            <a:fld id="{DE7D73BC-932C-454A-8007-2CD59D8BD03B}" type="slidenum">
              <a:rPr lang="en-US" smtClean="0"/>
              <a:t>28</a:t>
            </a:fld>
            <a:endParaRPr lang="en-US" dirty="0"/>
          </a:p>
        </p:txBody>
      </p:sp>
    </p:spTree>
    <p:extLst>
      <p:ext uri="{BB962C8B-B14F-4D97-AF65-F5344CB8AC3E}">
        <p14:creationId xmlns:p14="http://schemas.microsoft.com/office/powerpoint/2010/main" val="418087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5DCC-3296-44FF-B398-E7D8891B2FD9}"/>
              </a:ext>
            </a:extLst>
          </p:cNvPr>
          <p:cNvSpPr>
            <a:spLocks noGrp="1"/>
          </p:cNvSpPr>
          <p:nvPr>
            <p:ph type="title"/>
          </p:nvPr>
        </p:nvSpPr>
        <p:spPr/>
        <p:txBody>
          <a:bodyPr/>
          <a:lstStyle/>
          <a:p>
            <a:r>
              <a:rPr lang="en-US" dirty="0"/>
              <a:t>DOOM</a:t>
            </a:r>
            <a:endParaRPr lang="nl-BE" dirty="0"/>
          </a:p>
        </p:txBody>
      </p:sp>
      <p:sp>
        <p:nvSpPr>
          <p:cNvPr id="3" name="Content Placeholder 2">
            <a:extLst>
              <a:ext uri="{FF2B5EF4-FFF2-40B4-BE49-F238E27FC236}">
                <a16:creationId xmlns:a16="http://schemas.microsoft.com/office/drawing/2014/main" id="{EB5119F4-22C8-4BC7-B389-191093749E20}"/>
              </a:ext>
            </a:extLst>
          </p:cNvPr>
          <p:cNvSpPr>
            <a:spLocks noGrp="1"/>
          </p:cNvSpPr>
          <p:nvPr>
            <p:ph idx="1"/>
          </p:nvPr>
        </p:nvSpPr>
        <p:spPr/>
        <p:txBody>
          <a:bodyPr/>
          <a:lstStyle/>
          <a:p>
            <a:r>
              <a:rPr lang="en-US" dirty="0"/>
              <a:t>Benchmark for any system</a:t>
            </a:r>
          </a:p>
          <a:p>
            <a:r>
              <a:rPr lang="en-US" dirty="0"/>
              <a:t>Approach</a:t>
            </a:r>
          </a:p>
          <a:p>
            <a:pPr lvl="1"/>
            <a:r>
              <a:rPr lang="en-US" dirty="0"/>
              <a:t>Write an emulator in JS</a:t>
            </a:r>
          </a:p>
          <a:p>
            <a:pPr lvl="1"/>
            <a:r>
              <a:rPr lang="en-US" dirty="0"/>
              <a:t>“Screen” is a grid of buttons</a:t>
            </a:r>
          </a:p>
          <a:p>
            <a:pPr lvl="2"/>
            <a:r>
              <a:rPr lang="en-US" dirty="0"/>
              <a:t>Simulating pixels</a:t>
            </a:r>
            <a:endParaRPr lang="nl-BE" dirty="0"/>
          </a:p>
          <a:p>
            <a:pPr lvl="2"/>
            <a:r>
              <a:rPr lang="nl-BE" dirty="0"/>
              <a:t>This grid will render the game</a:t>
            </a:r>
          </a:p>
          <a:p>
            <a:pPr lvl="1"/>
            <a:r>
              <a:rPr lang="nl-BE" dirty="0"/>
              <a:t>Figure out sound/music</a:t>
            </a:r>
          </a:p>
        </p:txBody>
      </p:sp>
      <p:sp>
        <p:nvSpPr>
          <p:cNvPr id="4" name="Slide Number Placeholder 3">
            <a:extLst>
              <a:ext uri="{FF2B5EF4-FFF2-40B4-BE49-F238E27FC236}">
                <a16:creationId xmlns:a16="http://schemas.microsoft.com/office/drawing/2014/main" id="{D6E658E3-AFD9-4481-BEDE-47ED12ECC05D}"/>
              </a:ext>
            </a:extLst>
          </p:cNvPr>
          <p:cNvSpPr>
            <a:spLocks noGrp="1"/>
          </p:cNvSpPr>
          <p:nvPr>
            <p:ph type="sldNum" sz="quarter" idx="12"/>
          </p:nvPr>
        </p:nvSpPr>
        <p:spPr/>
        <p:txBody>
          <a:bodyPr/>
          <a:lstStyle/>
          <a:p>
            <a:fld id="{DE7D73BC-932C-454A-8007-2CD59D8BD03B}" type="slidenum">
              <a:rPr lang="en-US" smtClean="0"/>
              <a:t>29</a:t>
            </a:fld>
            <a:endParaRPr lang="en-US" dirty="0"/>
          </a:p>
        </p:txBody>
      </p:sp>
      <p:pic>
        <p:nvPicPr>
          <p:cNvPr id="8" name="Picture 7" descr="A picture containing photo, colorful, many, decorated&#10;&#10;Description automatically generated">
            <a:extLst>
              <a:ext uri="{FF2B5EF4-FFF2-40B4-BE49-F238E27FC236}">
                <a16:creationId xmlns:a16="http://schemas.microsoft.com/office/drawing/2014/main" id="{D4952FDF-EEA1-420E-AB5C-A3994B00D42F}"/>
              </a:ext>
            </a:extLst>
          </p:cNvPr>
          <p:cNvPicPr>
            <a:picLocks noChangeAspect="1"/>
          </p:cNvPicPr>
          <p:nvPr/>
        </p:nvPicPr>
        <p:blipFill>
          <a:blip r:embed="rId2"/>
          <a:stretch>
            <a:fillRect/>
          </a:stretch>
        </p:blipFill>
        <p:spPr>
          <a:xfrm>
            <a:off x="5181600" y="852836"/>
            <a:ext cx="3505200" cy="3505200"/>
          </a:xfrm>
          <a:prstGeom prst="rect">
            <a:avLst/>
          </a:prstGeom>
        </p:spPr>
      </p:pic>
    </p:spTree>
    <p:extLst>
      <p:ext uri="{BB962C8B-B14F-4D97-AF65-F5344CB8AC3E}">
        <p14:creationId xmlns:p14="http://schemas.microsoft.com/office/powerpoint/2010/main" val="224329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8C33-6AF2-414E-B8AD-74D128191DEC}"/>
              </a:ext>
            </a:extLst>
          </p:cNvPr>
          <p:cNvSpPr>
            <a:spLocks noGrp="1"/>
          </p:cNvSpPr>
          <p:nvPr>
            <p:ph type="title"/>
          </p:nvPr>
        </p:nvSpPr>
        <p:spPr/>
        <p:txBody>
          <a:bodyPr/>
          <a:lstStyle/>
          <a:p>
            <a:r>
              <a:rPr lang="en-US" dirty="0"/>
              <a:t>Who am I?</a:t>
            </a:r>
            <a:endParaRPr lang="en-GB" dirty="0"/>
          </a:p>
        </p:txBody>
      </p:sp>
      <p:sp>
        <p:nvSpPr>
          <p:cNvPr id="5" name="Content Placeholder 4">
            <a:extLst>
              <a:ext uri="{FF2B5EF4-FFF2-40B4-BE49-F238E27FC236}">
                <a16:creationId xmlns:a16="http://schemas.microsoft.com/office/drawing/2014/main" id="{F7FF3985-64D1-4225-892C-944AC061D9F9}"/>
              </a:ext>
            </a:extLst>
          </p:cNvPr>
          <p:cNvSpPr>
            <a:spLocks noGrp="1"/>
          </p:cNvSpPr>
          <p:nvPr>
            <p:ph idx="1"/>
          </p:nvPr>
        </p:nvSpPr>
        <p:spPr/>
        <p:txBody>
          <a:bodyPr/>
          <a:lstStyle/>
          <a:p>
            <a:r>
              <a:rPr lang="en-US" dirty="0"/>
              <a:t>Michaël Demey</a:t>
            </a:r>
          </a:p>
          <a:p>
            <a:endParaRPr lang="en-US" dirty="0"/>
          </a:p>
          <a:p>
            <a:r>
              <a:rPr lang="en-US" dirty="0"/>
              <a:t>Proud Father</a:t>
            </a:r>
          </a:p>
          <a:p>
            <a:r>
              <a:rPr lang="en-US" dirty="0"/>
              <a:t>Software Developer</a:t>
            </a:r>
          </a:p>
          <a:p>
            <a:pPr lvl="1"/>
            <a:r>
              <a:rPr lang="en-US" dirty="0" err="1"/>
              <a:t>iText</a:t>
            </a:r>
            <a:r>
              <a:rPr lang="en-US" dirty="0"/>
              <a:t> employee since 2011</a:t>
            </a:r>
          </a:p>
          <a:p>
            <a:r>
              <a:rPr lang="en-US" dirty="0"/>
              <a:t>Gamer</a:t>
            </a:r>
          </a:p>
          <a:p>
            <a:r>
              <a:rPr lang="en-US" dirty="0"/>
              <a:t>@MyMilkedEek</a:t>
            </a:r>
          </a:p>
        </p:txBody>
      </p:sp>
    </p:spTree>
    <p:extLst>
      <p:ext uri="{BB962C8B-B14F-4D97-AF65-F5344CB8AC3E}">
        <p14:creationId xmlns:p14="http://schemas.microsoft.com/office/powerpoint/2010/main" val="1657779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9415-9BE8-4E2C-B1DF-3B59EBBAE95D}"/>
              </a:ext>
            </a:extLst>
          </p:cNvPr>
          <p:cNvSpPr>
            <a:spLocks noGrp="1"/>
          </p:cNvSpPr>
          <p:nvPr>
            <p:ph type="title"/>
          </p:nvPr>
        </p:nvSpPr>
        <p:spPr/>
        <p:txBody>
          <a:bodyPr/>
          <a:lstStyle/>
          <a:p>
            <a:r>
              <a:rPr lang="en-BE" dirty="0"/>
              <a:t>How to create these PDFs</a:t>
            </a:r>
            <a:endParaRPr lang="en-GB" dirty="0"/>
          </a:p>
        </p:txBody>
      </p:sp>
      <p:sp>
        <p:nvSpPr>
          <p:cNvPr id="3" name="Text Placeholder 2">
            <a:extLst>
              <a:ext uri="{FF2B5EF4-FFF2-40B4-BE49-F238E27FC236}">
                <a16:creationId xmlns:a16="http://schemas.microsoft.com/office/drawing/2014/main" id="{25D27E06-B0E9-4FA0-BA48-0F83AB7DF6E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2272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7728-2E66-4F81-8185-D804250E6F97}"/>
              </a:ext>
            </a:extLst>
          </p:cNvPr>
          <p:cNvSpPr>
            <a:spLocks noGrp="1"/>
          </p:cNvSpPr>
          <p:nvPr>
            <p:ph type="title"/>
          </p:nvPr>
        </p:nvSpPr>
        <p:spPr/>
        <p:txBody>
          <a:bodyPr/>
          <a:lstStyle/>
          <a:p>
            <a:r>
              <a:rPr lang="en-US"/>
              <a:t>Who we are</a:t>
            </a:r>
            <a:endParaRPr lang="en-BE"/>
          </a:p>
        </p:txBody>
      </p:sp>
      <p:sp>
        <p:nvSpPr>
          <p:cNvPr id="20" name="Text Placeholder 19">
            <a:extLst>
              <a:ext uri="{FF2B5EF4-FFF2-40B4-BE49-F238E27FC236}">
                <a16:creationId xmlns:a16="http://schemas.microsoft.com/office/drawing/2014/main" id="{13F2BDF5-8DDF-42D9-9EBB-AFAB06A34005}"/>
              </a:ext>
            </a:extLst>
          </p:cNvPr>
          <p:cNvSpPr>
            <a:spLocks noGrp="1"/>
          </p:cNvSpPr>
          <p:nvPr>
            <p:ph idx="1"/>
          </p:nvPr>
        </p:nvSpPr>
        <p:spPr>
          <a:xfrm>
            <a:off x="457200" y="1111431"/>
            <a:ext cx="3276600" cy="3612490"/>
          </a:xfrm>
        </p:spPr>
        <p:txBody>
          <a:bodyPr>
            <a:normAutofit lnSpcReduction="10000"/>
          </a:bodyPr>
          <a:lstStyle/>
          <a:p>
            <a:pPr indent="0">
              <a:buNone/>
            </a:pPr>
            <a:r>
              <a:rPr lang="en-US" sz="1500" b="1"/>
              <a:t>iText is a leading technology company active in the digital documents space </a:t>
            </a:r>
          </a:p>
          <a:p>
            <a:endParaRPr lang="en-US" sz="1200"/>
          </a:p>
          <a:p>
            <a:endParaRPr lang="en-US" sz="1200"/>
          </a:p>
          <a:p>
            <a:pPr indent="0">
              <a:buNone/>
            </a:pPr>
            <a:r>
              <a:rPr lang="en-US" sz="1500" b="1"/>
              <a:t>Flagship product</a:t>
            </a:r>
          </a:p>
          <a:p>
            <a:pPr indent="0">
              <a:buNone/>
            </a:pPr>
            <a:r>
              <a:rPr lang="en-US" sz="1125"/>
              <a:t>Open source software libraries to create and manipulate PDF documents in Java and .</a:t>
            </a:r>
            <a:r>
              <a:rPr lang="en-US" sz="1100"/>
              <a:t>NET (C#). </a:t>
            </a:r>
          </a:p>
          <a:p>
            <a:pPr indent="0">
              <a:buNone/>
            </a:pPr>
            <a:r>
              <a:rPr lang="en-US" sz="1100"/>
              <a:t>Developed in 2000, commercially available since 2008.</a:t>
            </a:r>
            <a:endParaRPr lang="en-US" sz="1200"/>
          </a:p>
          <a:p>
            <a:endParaRPr lang="en-US" sz="1200"/>
          </a:p>
          <a:p>
            <a:pPr indent="0">
              <a:buNone/>
            </a:pPr>
            <a:r>
              <a:rPr lang="en-US" sz="1500" b="1"/>
              <a:t>Customers</a:t>
            </a:r>
          </a:p>
          <a:p>
            <a:pPr indent="0">
              <a:buNone/>
            </a:pPr>
            <a:r>
              <a:rPr lang="en-US" sz="1125"/>
              <a:t>There are currently millions of iText users, both open source and commercial. </a:t>
            </a:r>
          </a:p>
          <a:p>
            <a:pPr indent="0">
              <a:buNone/>
            </a:pPr>
            <a:endParaRPr lang="en-US" sz="1125"/>
          </a:p>
          <a:p>
            <a:pPr lvl="1"/>
            <a:r>
              <a:rPr lang="en-US" sz="1125"/>
              <a:t>Software developers, technology vendors, software integrators, but also</a:t>
            </a:r>
          </a:p>
          <a:p>
            <a:pPr lvl="1"/>
            <a:r>
              <a:rPr lang="en-US" sz="1125"/>
              <a:t>Financial, public, government and health care sectors including many of the Fortune 500 companies.</a:t>
            </a:r>
            <a:r>
              <a:rPr lang="en-US" sz="1275"/>
              <a:t> </a:t>
            </a:r>
          </a:p>
        </p:txBody>
      </p:sp>
      <p:sp>
        <p:nvSpPr>
          <p:cNvPr id="5" name="Slide Number Placeholder 4">
            <a:extLst>
              <a:ext uri="{FF2B5EF4-FFF2-40B4-BE49-F238E27FC236}">
                <a16:creationId xmlns:a16="http://schemas.microsoft.com/office/drawing/2014/main" id="{C02D0DFB-3D3E-49B9-84CE-8D0542BBD37E}"/>
              </a:ext>
            </a:extLst>
          </p:cNvPr>
          <p:cNvSpPr>
            <a:spLocks noGrp="1"/>
          </p:cNvSpPr>
          <p:nvPr>
            <p:ph type="sldNum" sz="quarter" idx="12"/>
          </p:nvPr>
        </p:nvSpPr>
        <p:spPr/>
        <p:txBody>
          <a:bodyPr/>
          <a:lstStyle/>
          <a:p>
            <a:fld id="{96E69268-9C8B-4EBF-A9EE-DC5DC2D48DC3}" type="slidenum">
              <a:rPr lang="en-US" smtClean="0"/>
              <a:pPr/>
              <a:t>31</a:t>
            </a:fld>
            <a:endParaRPr lang="en-US"/>
          </a:p>
        </p:txBody>
      </p:sp>
      <p:pic>
        <p:nvPicPr>
          <p:cNvPr id="3" name="Picture 3" descr="A picture containing sign, clock&#10;&#10;Description generated with very high confidence">
            <a:extLst>
              <a:ext uri="{FF2B5EF4-FFF2-40B4-BE49-F238E27FC236}">
                <a16:creationId xmlns:a16="http://schemas.microsoft.com/office/drawing/2014/main" id="{B662D0C0-8316-4F87-9A09-FD0EC64E803E}"/>
              </a:ext>
            </a:extLst>
          </p:cNvPr>
          <p:cNvPicPr>
            <a:picLocks noChangeAspect="1"/>
          </p:cNvPicPr>
          <p:nvPr/>
        </p:nvPicPr>
        <p:blipFill>
          <a:blip r:embed="rId3"/>
          <a:stretch>
            <a:fillRect/>
          </a:stretch>
        </p:blipFill>
        <p:spPr>
          <a:xfrm>
            <a:off x="4947249" y="792755"/>
            <a:ext cx="3739551" cy="3492308"/>
          </a:xfrm>
          <a:prstGeom prst="rect">
            <a:avLst/>
          </a:prstGeom>
        </p:spPr>
      </p:pic>
    </p:spTree>
    <p:extLst>
      <p:ext uri="{BB962C8B-B14F-4D97-AF65-F5344CB8AC3E}">
        <p14:creationId xmlns:p14="http://schemas.microsoft.com/office/powerpoint/2010/main" val="2494219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15E2-A5D1-41FD-8CDE-1961709C2BB0}"/>
              </a:ext>
            </a:extLst>
          </p:cNvPr>
          <p:cNvSpPr>
            <a:spLocks noGrp="1"/>
          </p:cNvSpPr>
          <p:nvPr>
            <p:ph type="title"/>
          </p:nvPr>
        </p:nvSpPr>
        <p:spPr/>
        <p:txBody>
          <a:bodyPr/>
          <a:lstStyle/>
          <a:p>
            <a:r>
              <a:rPr lang="en-US" sz="3200"/>
              <a:t>iText portfolio</a:t>
            </a:r>
            <a:endParaRPr lang="en-BE" sz="3200"/>
          </a:p>
        </p:txBody>
      </p:sp>
      <p:sp>
        <p:nvSpPr>
          <p:cNvPr id="3" name="Content Placeholder 2">
            <a:extLst>
              <a:ext uri="{FF2B5EF4-FFF2-40B4-BE49-F238E27FC236}">
                <a16:creationId xmlns:a16="http://schemas.microsoft.com/office/drawing/2014/main" id="{EF0916E3-ADCD-42B5-8221-7226F9AC0D73}"/>
              </a:ext>
            </a:extLst>
          </p:cNvPr>
          <p:cNvSpPr>
            <a:spLocks noGrp="1"/>
          </p:cNvSpPr>
          <p:nvPr>
            <p:ph idx="1"/>
          </p:nvPr>
        </p:nvSpPr>
        <p:spPr>
          <a:xfrm>
            <a:off x="349625" y="2923765"/>
            <a:ext cx="3375209" cy="1646433"/>
          </a:xfrm>
        </p:spPr>
        <p:txBody>
          <a:bodyPr>
            <a:normAutofit/>
          </a:bodyPr>
          <a:lstStyle/>
          <a:p>
            <a:pPr indent="0">
              <a:buNone/>
            </a:pPr>
            <a:r>
              <a:rPr lang="en-US" sz="1350"/>
              <a:t>SDK for PDF processing, PDF/A &amp; PDF/UA creation, digital signing, security, data extraction, OCR, HTML conversion, redaction, </a:t>
            </a:r>
            <a:r>
              <a:rPr lang="en-US" sz="1350" err="1"/>
              <a:t>Acroforms</a:t>
            </a:r>
            <a:r>
              <a:rPr lang="en-US" sz="1350"/>
              <a:t>, XFA flattening, rendering of PDFs as images, language capabilities, typographic features, and much more.</a:t>
            </a:r>
          </a:p>
          <a:p>
            <a:endParaRPr lang="en-US" sz="1350" b="1">
              <a:solidFill>
                <a:schemeClr val="tx1"/>
              </a:solidFill>
              <a:ea typeface="+mn-lt"/>
              <a:cs typeface="+mn-lt"/>
            </a:endParaRPr>
          </a:p>
          <a:p>
            <a:endParaRPr lang="en-US" sz="1350" b="1">
              <a:solidFill>
                <a:schemeClr val="tx1"/>
              </a:solidFill>
              <a:ea typeface="+mn-lt"/>
              <a:cs typeface="+mn-lt"/>
            </a:endParaRPr>
          </a:p>
          <a:p>
            <a:endParaRPr lang="en-BE" sz="1350"/>
          </a:p>
        </p:txBody>
      </p:sp>
      <p:sp>
        <p:nvSpPr>
          <p:cNvPr id="4" name="Slide Number Placeholder 3">
            <a:extLst>
              <a:ext uri="{FF2B5EF4-FFF2-40B4-BE49-F238E27FC236}">
                <a16:creationId xmlns:a16="http://schemas.microsoft.com/office/drawing/2014/main" id="{2340A662-C558-4F4B-8EB8-682B03B24A82}"/>
              </a:ext>
            </a:extLst>
          </p:cNvPr>
          <p:cNvSpPr>
            <a:spLocks noGrp="1"/>
          </p:cNvSpPr>
          <p:nvPr>
            <p:ph type="sldNum" sz="quarter" idx="12"/>
          </p:nvPr>
        </p:nvSpPr>
        <p:spPr/>
        <p:txBody>
          <a:bodyPr/>
          <a:lstStyle/>
          <a:p>
            <a:fld id="{DE7D73BC-932C-454A-8007-2CD59D8BD03B}" type="slidenum">
              <a:rPr lang="en-US" smtClean="0"/>
              <a:t>32</a:t>
            </a:fld>
            <a:endParaRPr lang="en-US"/>
          </a:p>
        </p:txBody>
      </p:sp>
      <p:pic>
        <p:nvPicPr>
          <p:cNvPr id="8" name="Picture 7">
            <a:extLst>
              <a:ext uri="{FF2B5EF4-FFF2-40B4-BE49-F238E27FC236}">
                <a16:creationId xmlns:a16="http://schemas.microsoft.com/office/drawing/2014/main" id="{811FC69A-9C11-47A7-BC7F-482DE6B9E667}"/>
              </a:ext>
            </a:extLst>
          </p:cNvPr>
          <p:cNvPicPr>
            <a:picLocks noChangeAspect="1"/>
          </p:cNvPicPr>
          <p:nvPr/>
        </p:nvPicPr>
        <p:blipFill>
          <a:blip r:embed="rId2"/>
          <a:stretch>
            <a:fillRect/>
          </a:stretch>
        </p:blipFill>
        <p:spPr>
          <a:xfrm>
            <a:off x="1625341" y="1992124"/>
            <a:ext cx="485775" cy="442913"/>
          </a:xfrm>
          <a:prstGeom prst="rect">
            <a:avLst/>
          </a:prstGeom>
        </p:spPr>
      </p:pic>
      <p:sp>
        <p:nvSpPr>
          <p:cNvPr id="9" name="Content Placeholder 2">
            <a:extLst>
              <a:ext uri="{FF2B5EF4-FFF2-40B4-BE49-F238E27FC236}">
                <a16:creationId xmlns:a16="http://schemas.microsoft.com/office/drawing/2014/main" id="{66C4B8F7-D0A9-4112-B732-0CED94035E2C}"/>
              </a:ext>
            </a:extLst>
          </p:cNvPr>
          <p:cNvSpPr txBox="1">
            <a:spLocks/>
          </p:cNvSpPr>
          <p:nvPr/>
        </p:nvSpPr>
        <p:spPr>
          <a:xfrm>
            <a:off x="11625" y="2342117"/>
            <a:ext cx="3713209" cy="756909"/>
          </a:xfrm>
          <a:prstGeom prst="rect">
            <a:avLst/>
          </a:prstGeom>
        </p:spPr>
        <p:txBody>
          <a:bodyPr vert="horz" lIns="68580" tIns="34290" rIns="68580" bIns="34290" rtlCol="0">
            <a:normAutofit/>
          </a:bodyPr>
          <a:lstStyle>
            <a:lvl1pPr marL="0" indent="-365751" algn="l" defTabSz="609585" rtl="0" eaLnBrk="1" latinLnBrk="0" hangingPunct="1">
              <a:spcBef>
                <a:spcPct val="20000"/>
              </a:spcBef>
              <a:buClr>
                <a:srgbClr val="084975"/>
              </a:buClr>
              <a:buSzPct val="75000"/>
              <a:buFontTx/>
              <a:buBlip>
                <a:blip r:embed="rId3"/>
              </a:buBlip>
              <a:defRPr sz="2400" kern="1200">
                <a:solidFill>
                  <a:srgbClr val="272727"/>
                </a:solidFill>
                <a:latin typeface="+mn-lt"/>
                <a:ea typeface="+mn-ea"/>
                <a:cs typeface="+mn-cs"/>
              </a:defRPr>
            </a:lvl1pPr>
            <a:lvl2pPr marL="548626" indent="-304792" algn="l" defTabSz="609585" rtl="0" eaLnBrk="1" latinLnBrk="0" hangingPunct="1">
              <a:spcBef>
                <a:spcPct val="20000"/>
              </a:spcBef>
              <a:buClr>
                <a:srgbClr val="084975"/>
              </a:buClr>
              <a:buSzPct val="75000"/>
              <a:buFontTx/>
              <a:buBlip>
                <a:blip r:embed="rId3"/>
              </a:buBlip>
              <a:defRPr sz="2133" kern="1200">
                <a:solidFill>
                  <a:srgbClr val="272727"/>
                </a:solidFill>
                <a:latin typeface="+mn-lt"/>
                <a:ea typeface="+mn-ea"/>
                <a:cs typeface="+mn-cs"/>
              </a:defRPr>
            </a:lvl2pPr>
            <a:lvl3pPr marL="670543" indent="-182875" algn="l" defTabSz="609585" rtl="0" eaLnBrk="1" latinLnBrk="0" hangingPunct="1">
              <a:spcBef>
                <a:spcPct val="20000"/>
              </a:spcBef>
              <a:buClr>
                <a:srgbClr val="F99D25"/>
              </a:buClr>
              <a:buSzPct val="100000"/>
              <a:buFont typeface="Wingdings" charset="2"/>
              <a:buChar char="§"/>
              <a:defRPr sz="1867" kern="1200">
                <a:solidFill>
                  <a:srgbClr val="272727"/>
                </a:solidFill>
                <a:latin typeface="+mn-lt"/>
                <a:ea typeface="+mn-ea"/>
                <a:cs typeface="+mn-cs"/>
              </a:defRPr>
            </a:lvl3pPr>
            <a:lvl4pPr marL="853419" indent="-182875" algn="l" defTabSz="609585" rtl="0" eaLnBrk="1" latinLnBrk="0" hangingPunct="1">
              <a:spcBef>
                <a:spcPct val="20000"/>
              </a:spcBef>
              <a:buClr>
                <a:srgbClr val="F99D25"/>
              </a:buClr>
              <a:buSzPct val="100000"/>
              <a:buFont typeface="Wingdings" charset="2"/>
              <a:buChar char="§"/>
              <a:defRPr sz="1600" kern="1200">
                <a:solidFill>
                  <a:srgbClr val="272727"/>
                </a:solidFill>
                <a:latin typeface="+mn-lt"/>
                <a:ea typeface="+mn-ea"/>
                <a:cs typeface="+mn-cs"/>
              </a:defRPr>
            </a:lvl4pPr>
            <a:lvl5pPr marL="975336" indent="-134109" algn="l" defTabSz="609585" rtl="0" eaLnBrk="1" latinLnBrk="0" hangingPunct="1">
              <a:spcBef>
                <a:spcPct val="20000"/>
              </a:spcBef>
              <a:buClr>
                <a:srgbClr val="F99D25"/>
              </a:buClr>
              <a:buSzPct val="100000"/>
              <a:buFont typeface="Wingdings" charset="2"/>
              <a:buChar char="§"/>
              <a:defRPr sz="1600" kern="1200">
                <a:solidFill>
                  <a:srgbClr val="272727"/>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indent="0" algn="ctr">
              <a:buNone/>
            </a:pPr>
            <a:r>
              <a:rPr lang="en-US" sz="1950" b="1">
                <a:solidFill>
                  <a:srgbClr val="F79646"/>
                </a:solidFill>
              </a:rPr>
              <a:t>iText 7 Suite</a:t>
            </a:r>
          </a:p>
        </p:txBody>
      </p:sp>
      <p:pic>
        <p:nvPicPr>
          <p:cNvPr id="10" name="Picture 9">
            <a:extLst>
              <a:ext uri="{FF2B5EF4-FFF2-40B4-BE49-F238E27FC236}">
                <a16:creationId xmlns:a16="http://schemas.microsoft.com/office/drawing/2014/main" id="{B4667B41-F7DD-49BA-8817-BD395D6F4146}"/>
              </a:ext>
            </a:extLst>
          </p:cNvPr>
          <p:cNvPicPr>
            <a:picLocks noChangeAspect="1"/>
          </p:cNvPicPr>
          <p:nvPr/>
        </p:nvPicPr>
        <p:blipFill>
          <a:blip r:embed="rId4"/>
          <a:stretch>
            <a:fillRect/>
          </a:stretch>
        </p:blipFill>
        <p:spPr>
          <a:xfrm>
            <a:off x="6324529" y="1988542"/>
            <a:ext cx="635794" cy="500063"/>
          </a:xfrm>
          <a:prstGeom prst="rect">
            <a:avLst/>
          </a:prstGeom>
        </p:spPr>
      </p:pic>
      <p:sp>
        <p:nvSpPr>
          <p:cNvPr id="11" name="Rectangle 10">
            <a:extLst>
              <a:ext uri="{FF2B5EF4-FFF2-40B4-BE49-F238E27FC236}">
                <a16:creationId xmlns:a16="http://schemas.microsoft.com/office/drawing/2014/main" id="{3977414B-0838-4520-91D5-DD9117F07CFA}"/>
              </a:ext>
            </a:extLst>
          </p:cNvPr>
          <p:cNvSpPr/>
          <p:nvPr/>
        </p:nvSpPr>
        <p:spPr>
          <a:xfrm>
            <a:off x="5338550" y="2379878"/>
            <a:ext cx="2509811" cy="392415"/>
          </a:xfrm>
          <a:prstGeom prst="rect">
            <a:avLst/>
          </a:prstGeom>
        </p:spPr>
        <p:txBody>
          <a:bodyPr wrap="square">
            <a:spAutoFit/>
          </a:bodyPr>
          <a:lstStyle/>
          <a:p>
            <a:pPr algn="ctr"/>
            <a:r>
              <a:rPr lang="en-US" sz="1950" b="1">
                <a:solidFill>
                  <a:srgbClr val="F79646"/>
                </a:solidFill>
              </a:rPr>
              <a:t>iText DITO</a:t>
            </a:r>
            <a:endParaRPr lang="en-US" sz="1950" b="1"/>
          </a:p>
        </p:txBody>
      </p:sp>
      <p:sp>
        <p:nvSpPr>
          <p:cNvPr id="13" name="Content Placeholder 2">
            <a:extLst>
              <a:ext uri="{FF2B5EF4-FFF2-40B4-BE49-F238E27FC236}">
                <a16:creationId xmlns:a16="http://schemas.microsoft.com/office/drawing/2014/main" id="{B8109066-5716-4A2C-8732-20AED64124EA}"/>
              </a:ext>
            </a:extLst>
          </p:cNvPr>
          <p:cNvSpPr txBox="1">
            <a:spLocks/>
          </p:cNvSpPr>
          <p:nvPr/>
        </p:nvSpPr>
        <p:spPr>
          <a:xfrm>
            <a:off x="4390412" y="1289635"/>
            <a:ext cx="4632155" cy="437503"/>
          </a:xfrm>
          <a:prstGeom prst="rect">
            <a:avLst/>
          </a:prstGeom>
        </p:spPr>
        <p:txBody>
          <a:bodyPr vert="horz" lIns="91440" tIns="45720" rIns="91440" bIns="45720" rtlCol="0">
            <a:normAutofit/>
          </a:bodyPr>
          <a:lstStyle>
            <a:lvl1pPr marL="0" indent="-274320" algn="l" defTabSz="457200" rtl="0" eaLnBrk="1" latinLnBrk="0" hangingPunct="1">
              <a:spcBef>
                <a:spcPct val="20000"/>
              </a:spcBef>
              <a:buClr>
                <a:srgbClr val="084975"/>
              </a:buClr>
              <a:buSzPct val="75000"/>
              <a:buFontTx/>
              <a:buBlip>
                <a:blip r:embed="rId3"/>
              </a:buBlip>
              <a:defRPr sz="1800" kern="1200">
                <a:solidFill>
                  <a:srgbClr val="272727"/>
                </a:solidFill>
                <a:latin typeface="+mn-lt"/>
                <a:ea typeface="+mn-ea"/>
                <a:cs typeface="+mn-cs"/>
              </a:defRPr>
            </a:lvl1pPr>
            <a:lvl2pPr marL="411480" indent="-228600" algn="l" defTabSz="457200" rtl="0" eaLnBrk="1" latinLnBrk="0" hangingPunct="1">
              <a:spcBef>
                <a:spcPct val="20000"/>
              </a:spcBef>
              <a:buClr>
                <a:srgbClr val="084975"/>
              </a:buClr>
              <a:buSzPct val="75000"/>
              <a:buFontTx/>
              <a:buBlip>
                <a:blip r:embed="rId3"/>
              </a:buBlip>
              <a:defRPr sz="1600" kern="1200">
                <a:solidFill>
                  <a:srgbClr val="272727"/>
                </a:solidFill>
                <a:latin typeface="+mn-lt"/>
                <a:ea typeface="+mn-ea"/>
                <a:cs typeface="+mn-cs"/>
              </a:defRPr>
            </a:lvl2pPr>
            <a:lvl3pPr marL="502920" indent="-137160" algn="l" defTabSz="457200" rtl="0" eaLnBrk="1" latinLnBrk="0" hangingPunct="1">
              <a:spcBef>
                <a:spcPct val="20000"/>
              </a:spcBef>
              <a:buClr>
                <a:srgbClr val="F99D25"/>
              </a:buClr>
              <a:buSzPct val="100000"/>
              <a:buFont typeface="Wingdings" charset="2"/>
              <a:buChar char="§"/>
              <a:defRPr sz="1400" kern="1200">
                <a:solidFill>
                  <a:srgbClr val="272727"/>
                </a:solidFill>
                <a:latin typeface="+mn-lt"/>
                <a:ea typeface="+mn-ea"/>
                <a:cs typeface="+mn-cs"/>
              </a:defRPr>
            </a:lvl3pPr>
            <a:lvl4pPr marL="640080" indent="-137160" algn="l" defTabSz="457200" rtl="0" eaLnBrk="1" latinLnBrk="0" hangingPunct="1">
              <a:spcBef>
                <a:spcPct val="20000"/>
              </a:spcBef>
              <a:buClr>
                <a:srgbClr val="F99D25"/>
              </a:buClr>
              <a:buSzPct val="100000"/>
              <a:buFont typeface="Wingdings" charset="2"/>
              <a:buChar char="§"/>
              <a:defRPr sz="1200" kern="1200">
                <a:solidFill>
                  <a:srgbClr val="272727"/>
                </a:solidFill>
                <a:latin typeface="+mn-lt"/>
                <a:ea typeface="+mn-ea"/>
                <a:cs typeface="+mn-cs"/>
              </a:defRPr>
            </a:lvl4pPr>
            <a:lvl5pPr marL="731520" indent="-100584" algn="l" defTabSz="457200" rtl="0" eaLnBrk="1" latinLnBrk="0" hangingPunct="1">
              <a:spcBef>
                <a:spcPct val="20000"/>
              </a:spcBef>
              <a:buClr>
                <a:srgbClr val="F99D25"/>
              </a:buClr>
              <a:buSzPct val="100000"/>
              <a:buFont typeface="Wingdings" charset="2"/>
              <a:buChar char="§"/>
              <a:defRPr sz="1200" kern="1200">
                <a:solidFill>
                  <a:srgbClr val="27272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buFontTx/>
              <a:buNone/>
            </a:pPr>
            <a:r>
              <a:rPr lang="en-US" sz="1950" b="1"/>
              <a:t>Low-code technology</a:t>
            </a:r>
            <a:endParaRPr lang="en-US" sz="1200" b="1">
              <a:solidFill>
                <a:schemeClr val="tx1"/>
              </a:solidFill>
              <a:ea typeface="+mn-lt"/>
              <a:cs typeface="+mn-lt"/>
            </a:endParaRPr>
          </a:p>
          <a:p>
            <a:endParaRPr lang="en-BE" sz="1200"/>
          </a:p>
        </p:txBody>
      </p:sp>
      <p:cxnSp>
        <p:nvCxnSpPr>
          <p:cNvPr id="14" name="Straight Connector 13">
            <a:extLst>
              <a:ext uri="{FF2B5EF4-FFF2-40B4-BE49-F238E27FC236}">
                <a16:creationId xmlns:a16="http://schemas.microsoft.com/office/drawing/2014/main" id="{25CE59CB-7523-41FB-B3A9-6E44EFAD95DE}"/>
              </a:ext>
            </a:extLst>
          </p:cNvPr>
          <p:cNvCxnSpPr>
            <a:cxnSpLocks/>
          </p:cNvCxnSpPr>
          <p:nvPr/>
        </p:nvCxnSpPr>
        <p:spPr>
          <a:xfrm>
            <a:off x="4670614" y="977912"/>
            <a:ext cx="0" cy="387667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DD9B63-A673-4E6A-85F2-2F71EAC7CBD1}"/>
              </a:ext>
            </a:extLst>
          </p:cNvPr>
          <p:cNvSpPr txBox="1"/>
          <p:nvPr/>
        </p:nvSpPr>
        <p:spPr>
          <a:xfrm>
            <a:off x="5136782" y="3099026"/>
            <a:ext cx="3718097" cy="1341906"/>
          </a:xfrm>
          <a:prstGeom prst="rect">
            <a:avLst/>
          </a:prstGeom>
          <a:noFill/>
        </p:spPr>
        <p:txBody>
          <a:bodyPr wrap="square">
            <a:spAutoFit/>
          </a:bodyPr>
          <a:lstStyle/>
          <a:p>
            <a:pPr indent="-274320">
              <a:lnSpc>
                <a:spcPct val="80000"/>
              </a:lnSpc>
              <a:spcBef>
                <a:spcPct val="20000"/>
              </a:spcBef>
              <a:buClr>
                <a:srgbClr val="084975"/>
              </a:buClr>
              <a:buSzPct val="75000"/>
              <a:buBlip>
                <a:blip r:embed="rId3"/>
              </a:buBlip>
            </a:pPr>
            <a:r>
              <a:rPr lang="en-US" sz="1400">
                <a:solidFill>
                  <a:srgbClr val="272727"/>
                </a:solidFill>
              </a:rPr>
              <a:t>Fast template-based  document generation</a:t>
            </a:r>
          </a:p>
          <a:p>
            <a:pPr indent="-274320">
              <a:lnSpc>
                <a:spcPct val="80000"/>
              </a:lnSpc>
              <a:spcBef>
                <a:spcPct val="20000"/>
              </a:spcBef>
              <a:buClr>
                <a:srgbClr val="084975"/>
              </a:buClr>
              <a:buSzPct val="75000"/>
              <a:buBlip>
                <a:blip r:embed="rId3"/>
              </a:buBlip>
            </a:pPr>
            <a:r>
              <a:rPr lang="en-US" sz="1400">
                <a:solidFill>
                  <a:srgbClr val="272727"/>
                </a:solidFill>
              </a:rPr>
              <a:t>Template designer</a:t>
            </a:r>
          </a:p>
          <a:p>
            <a:pPr indent="-274320">
              <a:lnSpc>
                <a:spcPct val="80000"/>
              </a:lnSpc>
              <a:spcBef>
                <a:spcPct val="20000"/>
              </a:spcBef>
              <a:buClr>
                <a:srgbClr val="084975"/>
              </a:buClr>
              <a:buSzPct val="75000"/>
              <a:buBlip>
                <a:blip r:embed="rId3"/>
              </a:buBlip>
            </a:pPr>
            <a:r>
              <a:rPr lang="en-US" sz="1400">
                <a:solidFill>
                  <a:srgbClr val="272727"/>
                </a:solidFill>
              </a:rPr>
              <a:t>Conditional content</a:t>
            </a:r>
          </a:p>
          <a:p>
            <a:pPr indent="-274320">
              <a:lnSpc>
                <a:spcPct val="80000"/>
              </a:lnSpc>
              <a:spcBef>
                <a:spcPct val="20000"/>
              </a:spcBef>
              <a:buClr>
                <a:srgbClr val="084975"/>
              </a:buClr>
              <a:buSzPct val="75000"/>
              <a:buBlip>
                <a:blip r:embed="rId3"/>
              </a:buBlip>
            </a:pPr>
            <a:r>
              <a:rPr lang="en-US" sz="1400">
                <a:solidFill>
                  <a:srgbClr val="272727"/>
                </a:solidFill>
              </a:rPr>
              <a:t>Data binding, and </a:t>
            </a:r>
          </a:p>
          <a:p>
            <a:pPr indent="-274320">
              <a:lnSpc>
                <a:spcPct val="80000"/>
              </a:lnSpc>
              <a:spcBef>
                <a:spcPct val="20000"/>
              </a:spcBef>
              <a:buClr>
                <a:srgbClr val="084975"/>
              </a:buClr>
              <a:buSzPct val="75000"/>
              <a:buBlip>
                <a:blip r:embed="rId3"/>
              </a:buBlip>
            </a:pPr>
            <a:r>
              <a:rPr lang="en-US" sz="1400">
                <a:solidFill>
                  <a:srgbClr val="272727"/>
                </a:solidFill>
              </a:rPr>
              <a:t>Much more</a:t>
            </a:r>
          </a:p>
          <a:p>
            <a:pPr indent="0">
              <a:buFontTx/>
              <a:buNone/>
            </a:pPr>
            <a:endParaRPr lang="en-US" sz="1400">
              <a:solidFill>
                <a:srgbClr val="272727"/>
              </a:solidFill>
            </a:endParaRPr>
          </a:p>
        </p:txBody>
      </p:sp>
      <p:sp>
        <p:nvSpPr>
          <p:cNvPr id="19" name="TextBox 18">
            <a:extLst>
              <a:ext uri="{FF2B5EF4-FFF2-40B4-BE49-F238E27FC236}">
                <a16:creationId xmlns:a16="http://schemas.microsoft.com/office/drawing/2014/main" id="{E69E29A6-DB01-47AD-ADDB-8545C0D84C5D}"/>
              </a:ext>
            </a:extLst>
          </p:cNvPr>
          <p:cNvSpPr txBox="1"/>
          <p:nvPr/>
        </p:nvSpPr>
        <p:spPr>
          <a:xfrm>
            <a:off x="-226904" y="1289635"/>
            <a:ext cx="4631634" cy="369332"/>
          </a:xfrm>
          <a:prstGeom prst="rect">
            <a:avLst/>
          </a:prstGeom>
          <a:noFill/>
        </p:spPr>
        <p:txBody>
          <a:bodyPr wrap="square">
            <a:spAutoFit/>
          </a:bodyPr>
          <a:lstStyle/>
          <a:p>
            <a:pPr indent="0" algn="ctr">
              <a:buNone/>
            </a:pPr>
            <a:r>
              <a:rPr lang="en-US" b="1"/>
              <a:t>E</a:t>
            </a:r>
            <a:r>
              <a:rPr lang="en-US" sz="1800" b="1"/>
              <a:t>nterprise-grade PDF library</a:t>
            </a:r>
            <a:endParaRPr lang="en-US" sz="1800" b="1">
              <a:solidFill>
                <a:schemeClr val="tx1"/>
              </a:solidFill>
              <a:ea typeface="+mn-lt"/>
              <a:cs typeface="+mn-lt"/>
            </a:endParaRPr>
          </a:p>
        </p:txBody>
      </p:sp>
    </p:spTree>
    <p:extLst>
      <p:ext uri="{BB962C8B-B14F-4D97-AF65-F5344CB8AC3E}">
        <p14:creationId xmlns:p14="http://schemas.microsoft.com/office/powerpoint/2010/main" val="70093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A216-1D67-4F68-B7F8-234F8FCB0C43}"/>
              </a:ext>
            </a:extLst>
          </p:cNvPr>
          <p:cNvSpPr>
            <a:spLocks noGrp="1"/>
          </p:cNvSpPr>
          <p:nvPr>
            <p:ph type="title"/>
          </p:nvPr>
        </p:nvSpPr>
        <p:spPr/>
        <p:txBody>
          <a:bodyPr/>
          <a:lstStyle/>
          <a:p>
            <a:r>
              <a:rPr lang="en-BE" sz="3600" dirty="0"/>
              <a:t>How did I use </a:t>
            </a:r>
            <a:r>
              <a:rPr lang="en-BE" sz="3600" dirty="0" err="1"/>
              <a:t>iText</a:t>
            </a:r>
            <a:r>
              <a:rPr lang="en-BE" sz="3600" dirty="0"/>
              <a:t> in creating the games?</a:t>
            </a:r>
            <a:endParaRPr lang="en-GB" sz="3600" dirty="0"/>
          </a:p>
        </p:txBody>
      </p:sp>
      <p:sp>
        <p:nvSpPr>
          <p:cNvPr id="3" name="Content Placeholder 2">
            <a:extLst>
              <a:ext uri="{FF2B5EF4-FFF2-40B4-BE49-F238E27FC236}">
                <a16:creationId xmlns:a16="http://schemas.microsoft.com/office/drawing/2014/main" id="{58AE1C7D-9D0E-4ABE-B6A1-69EE6731C33F}"/>
              </a:ext>
            </a:extLst>
          </p:cNvPr>
          <p:cNvSpPr>
            <a:spLocks noGrp="1"/>
          </p:cNvSpPr>
          <p:nvPr>
            <p:ph idx="1"/>
          </p:nvPr>
        </p:nvSpPr>
        <p:spPr/>
        <p:txBody>
          <a:bodyPr/>
          <a:lstStyle/>
          <a:p>
            <a:r>
              <a:rPr lang="en-BE" dirty="0"/>
              <a:t>Polyvalent API</a:t>
            </a:r>
          </a:p>
          <a:p>
            <a:pPr lvl="1"/>
            <a:r>
              <a:rPr lang="en-BE" dirty="0"/>
              <a:t>Convenience </a:t>
            </a:r>
            <a:r>
              <a:rPr lang="en-BE" dirty="0">
                <a:sym typeface="Wingdings" panose="05000000000000000000" pitchFamily="2" charset="2"/>
              </a:rPr>
              <a:t> High Level API</a:t>
            </a:r>
            <a:endParaRPr lang="en-BE" dirty="0"/>
          </a:p>
          <a:p>
            <a:pPr lvl="1"/>
            <a:r>
              <a:rPr lang="en-BE" dirty="0"/>
              <a:t>Very customizable </a:t>
            </a:r>
            <a:r>
              <a:rPr lang="en-BE" dirty="0">
                <a:sym typeface="Wingdings" panose="05000000000000000000" pitchFamily="2" charset="2"/>
              </a:rPr>
              <a:t> Fine tune on a syntax level</a:t>
            </a:r>
          </a:p>
          <a:p>
            <a:r>
              <a:rPr lang="en-BE" dirty="0">
                <a:sym typeface="Wingdings" panose="05000000000000000000" pitchFamily="2" charset="2"/>
              </a:rPr>
              <a:t>Customize the PDF as I want it</a:t>
            </a:r>
          </a:p>
          <a:p>
            <a:r>
              <a:rPr lang="en-BE" dirty="0">
                <a:sym typeface="Wingdings" panose="05000000000000000000" pitchFamily="2" charset="2"/>
              </a:rPr>
              <a:t>Insert </a:t>
            </a:r>
            <a:r>
              <a:rPr lang="en-BE" dirty="0" err="1">
                <a:sym typeface="Wingdings" panose="05000000000000000000" pitchFamily="2" charset="2"/>
              </a:rPr>
              <a:t>Javascript</a:t>
            </a:r>
            <a:endParaRPr lang="en-GB" dirty="0"/>
          </a:p>
        </p:txBody>
      </p:sp>
      <p:sp>
        <p:nvSpPr>
          <p:cNvPr id="4" name="Slide Number Placeholder 3">
            <a:extLst>
              <a:ext uri="{FF2B5EF4-FFF2-40B4-BE49-F238E27FC236}">
                <a16:creationId xmlns:a16="http://schemas.microsoft.com/office/drawing/2014/main" id="{9ACB6C83-FE6A-4723-87F6-6FFD6A08C878}"/>
              </a:ext>
            </a:extLst>
          </p:cNvPr>
          <p:cNvSpPr>
            <a:spLocks noGrp="1"/>
          </p:cNvSpPr>
          <p:nvPr>
            <p:ph type="sldNum" sz="quarter" idx="12"/>
          </p:nvPr>
        </p:nvSpPr>
        <p:spPr/>
        <p:txBody>
          <a:bodyPr/>
          <a:lstStyle/>
          <a:p>
            <a:fld id="{DE7D73BC-932C-454A-8007-2CD59D8BD03B}" type="slidenum">
              <a:rPr lang="en-US" smtClean="0"/>
              <a:t>33</a:t>
            </a:fld>
            <a:endParaRPr lang="en-US" dirty="0"/>
          </a:p>
        </p:txBody>
      </p:sp>
    </p:spTree>
    <p:extLst>
      <p:ext uri="{BB962C8B-B14F-4D97-AF65-F5344CB8AC3E}">
        <p14:creationId xmlns:p14="http://schemas.microsoft.com/office/powerpoint/2010/main" val="1264175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AFCD-072D-4C54-A63E-FA1969ACB451}"/>
              </a:ext>
            </a:extLst>
          </p:cNvPr>
          <p:cNvSpPr>
            <a:spLocks noGrp="1"/>
          </p:cNvSpPr>
          <p:nvPr>
            <p:ph type="title"/>
          </p:nvPr>
        </p:nvSpPr>
        <p:spPr/>
        <p:txBody>
          <a:bodyPr/>
          <a:lstStyle/>
          <a:p>
            <a:r>
              <a:rPr lang="en-BE" dirty="0"/>
              <a:t>What is a PDF Action?</a:t>
            </a:r>
            <a:endParaRPr lang="en-GB" dirty="0"/>
          </a:p>
        </p:txBody>
      </p:sp>
      <p:sp>
        <p:nvSpPr>
          <p:cNvPr id="3" name="Content Placeholder 2">
            <a:extLst>
              <a:ext uri="{FF2B5EF4-FFF2-40B4-BE49-F238E27FC236}">
                <a16:creationId xmlns:a16="http://schemas.microsoft.com/office/drawing/2014/main" id="{C2F0235A-3D32-45E6-943E-3AD4653BEC3E}"/>
              </a:ext>
            </a:extLst>
          </p:cNvPr>
          <p:cNvSpPr>
            <a:spLocks noGrp="1"/>
          </p:cNvSpPr>
          <p:nvPr>
            <p:ph idx="1"/>
          </p:nvPr>
        </p:nvSpPr>
        <p:spPr/>
        <p:txBody>
          <a:bodyPr/>
          <a:lstStyle/>
          <a:p>
            <a:r>
              <a:rPr lang="en-BE" dirty="0"/>
              <a:t>A </a:t>
            </a:r>
            <a:r>
              <a:rPr lang="en-BE" dirty="0" err="1"/>
              <a:t>Javascript</a:t>
            </a:r>
            <a:r>
              <a:rPr lang="en-BE" dirty="0"/>
              <a:t> function that can be triggered by an event</a:t>
            </a:r>
          </a:p>
          <a:p>
            <a:pPr lvl="1"/>
            <a:r>
              <a:rPr lang="en-BE" dirty="0"/>
              <a:t>Similar to HTML/JS triggers </a:t>
            </a:r>
            <a:r>
              <a:rPr lang="en-BE" dirty="0" err="1"/>
              <a:t>onSubmit</a:t>
            </a:r>
            <a:r>
              <a:rPr lang="en-BE" dirty="0"/>
              <a:t>, etc.</a:t>
            </a:r>
          </a:p>
          <a:p>
            <a:r>
              <a:rPr lang="en-BE" dirty="0"/>
              <a:t>Can be placed on a lot of levels</a:t>
            </a:r>
          </a:p>
          <a:p>
            <a:endParaRPr lang="en-GB" dirty="0"/>
          </a:p>
        </p:txBody>
      </p:sp>
      <p:sp>
        <p:nvSpPr>
          <p:cNvPr id="4" name="Slide Number Placeholder 3">
            <a:extLst>
              <a:ext uri="{FF2B5EF4-FFF2-40B4-BE49-F238E27FC236}">
                <a16:creationId xmlns:a16="http://schemas.microsoft.com/office/drawing/2014/main" id="{F4F2D83A-29C3-41F1-B657-B819284E594E}"/>
              </a:ext>
            </a:extLst>
          </p:cNvPr>
          <p:cNvSpPr>
            <a:spLocks noGrp="1"/>
          </p:cNvSpPr>
          <p:nvPr>
            <p:ph type="sldNum" sz="quarter" idx="12"/>
          </p:nvPr>
        </p:nvSpPr>
        <p:spPr/>
        <p:txBody>
          <a:bodyPr/>
          <a:lstStyle/>
          <a:p>
            <a:fld id="{DE7D73BC-932C-454A-8007-2CD59D8BD03B}" type="slidenum">
              <a:rPr lang="en-US" smtClean="0"/>
              <a:t>34</a:t>
            </a:fld>
            <a:endParaRPr lang="en-US" dirty="0"/>
          </a:p>
        </p:txBody>
      </p:sp>
    </p:spTree>
    <p:extLst>
      <p:ext uri="{BB962C8B-B14F-4D97-AF65-F5344CB8AC3E}">
        <p14:creationId xmlns:p14="http://schemas.microsoft.com/office/powerpoint/2010/main" val="3976308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C78C-657C-4CE4-87D0-7C19061171D2}"/>
              </a:ext>
            </a:extLst>
          </p:cNvPr>
          <p:cNvSpPr>
            <a:spLocks noGrp="1"/>
          </p:cNvSpPr>
          <p:nvPr>
            <p:ph type="title"/>
          </p:nvPr>
        </p:nvSpPr>
        <p:spPr/>
        <p:txBody>
          <a:bodyPr/>
          <a:lstStyle/>
          <a:p>
            <a:r>
              <a:rPr lang="en-BE" dirty="0"/>
              <a:t>Creating PDF Actions with </a:t>
            </a:r>
            <a:r>
              <a:rPr lang="en-BE" dirty="0" err="1"/>
              <a:t>iText</a:t>
            </a:r>
            <a:endParaRPr lang="en-GB" dirty="0"/>
          </a:p>
        </p:txBody>
      </p:sp>
      <p:sp>
        <p:nvSpPr>
          <p:cNvPr id="4" name="Slide Number Placeholder 3">
            <a:extLst>
              <a:ext uri="{FF2B5EF4-FFF2-40B4-BE49-F238E27FC236}">
                <a16:creationId xmlns:a16="http://schemas.microsoft.com/office/drawing/2014/main" id="{6A246E46-27D5-47EC-8F10-9596D7CCEB86}"/>
              </a:ext>
            </a:extLst>
          </p:cNvPr>
          <p:cNvSpPr>
            <a:spLocks noGrp="1"/>
          </p:cNvSpPr>
          <p:nvPr>
            <p:ph type="sldNum" sz="quarter" idx="12"/>
          </p:nvPr>
        </p:nvSpPr>
        <p:spPr/>
        <p:txBody>
          <a:bodyPr/>
          <a:lstStyle/>
          <a:p>
            <a:fld id="{DE7D73BC-932C-454A-8007-2CD59D8BD03B}" type="slidenum">
              <a:rPr lang="en-US" smtClean="0"/>
              <a:t>35</a:t>
            </a:fld>
            <a:endParaRPr lang="en-US" dirty="0"/>
          </a:p>
        </p:txBody>
      </p:sp>
      <p:sp>
        <p:nvSpPr>
          <p:cNvPr id="3" name="Rectangle 1">
            <a:extLst>
              <a:ext uri="{FF2B5EF4-FFF2-40B4-BE49-F238E27FC236}">
                <a16:creationId xmlns:a16="http://schemas.microsoft.com/office/drawing/2014/main" id="{B7CD9F92-DD49-43F6-8C60-87EEA1505F45}"/>
              </a:ext>
            </a:extLst>
          </p:cNvPr>
          <p:cNvSpPr>
            <a:spLocks noChangeArrowheads="1"/>
          </p:cNvSpPr>
          <p:nvPr/>
        </p:nvSpPr>
        <p:spPr bwMode="auto">
          <a:xfrm>
            <a:off x="118259" y="2156251"/>
            <a:ext cx="9025741" cy="830997"/>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US" sz="1600" b="0" i="0" u="none" strike="noStrike" cap="none" normalizeH="0" baseline="0" dirty="0" err="1">
                <a:ln>
                  <a:noFill/>
                </a:ln>
                <a:effectLst/>
                <a:latin typeface="JetBrains Mono"/>
              </a:rPr>
              <a:t>PdfAction</a:t>
            </a:r>
            <a:r>
              <a:rPr lang="en-BE" altLang="en-US" sz="1600" dirty="0">
                <a:latin typeface="JetBrains Mono"/>
              </a:rPr>
              <a:t>.</a:t>
            </a:r>
            <a:r>
              <a:rPr kumimoji="0" lang="en-US" altLang="en-US" sz="1600" b="0" i="1" u="none" strike="noStrike" cap="none" normalizeH="0" baseline="0" dirty="0" err="1">
                <a:ln>
                  <a:noFill/>
                </a:ln>
                <a:effectLst/>
                <a:latin typeface="JetBrains Mono"/>
              </a:rPr>
              <a:t>createJavaScript</a:t>
            </a:r>
            <a:r>
              <a:rPr kumimoji="0" lang="en-US" altLang="en-US" sz="1600" b="0" i="0" u="none" strike="noStrike" cap="none" normalizeH="0" baseline="0" dirty="0">
                <a:ln>
                  <a:noFill/>
                </a:ln>
                <a:effectLst/>
                <a:latin typeface="JetBrains Mono"/>
              </a:rPr>
              <a:t>(</a:t>
            </a:r>
            <a:br>
              <a:rPr kumimoji="0" lang="en-BE" altLang="en-US" sz="1600" b="0" i="0" u="none" strike="noStrike" cap="none" normalizeH="0" baseline="0" dirty="0">
                <a:ln>
                  <a:noFill/>
                </a:ln>
                <a:effectLst/>
                <a:latin typeface="JetBrains Mono"/>
              </a:rPr>
            </a:br>
            <a:r>
              <a:rPr kumimoji="0" lang="en-US" altLang="en-US" sz="1600" b="0" i="0" u="none" strike="noStrike" cap="none" normalizeH="0" baseline="0" dirty="0">
                <a:ln>
                  <a:noFill/>
                </a:ln>
                <a:effectLst/>
                <a:latin typeface="JetBrains Mono"/>
              </a:rPr>
              <a:t>"</a:t>
            </a:r>
            <a:r>
              <a:rPr kumimoji="0" lang="en-US" altLang="en-US" sz="1600" b="0" i="0" u="none" strike="noStrike" cap="none" normalizeH="0" baseline="0" dirty="0">
                <a:ln>
                  <a:noFill/>
                </a:ln>
                <a:solidFill>
                  <a:schemeClr val="accent6">
                    <a:lumMod val="75000"/>
                  </a:schemeClr>
                </a:solidFill>
                <a:effectLst/>
                <a:latin typeface="JetBrains Mono"/>
              </a:rPr>
              <a:t>var player = </a:t>
            </a:r>
            <a:r>
              <a:rPr kumimoji="0" lang="en-US" altLang="en-US" sz="1600" b="0" i="0" u="none" strike="noStrike" cap="none" normalizeH="0" baseline="0" dirty="0" err="1">
                <a:ln>
                  <a:noFill/>
                </a:ln>
                <a:solidFill>
                  <a:schemeClr val="accent6">
                    <a:lumMod val="75000"/>
                  </a:schemeClr>
                </a:solidFill>
                <a:effectLst/>
                <a:latin typeface="JetBrains Mono"/>
              </a:rPr>
              <a:t>this.getField</a:t>
            </a:r>
            <a:r>
              <a:rPr kumimoji="0" lang="en-US" altLang="en-US" sz="1600" b="0" i="0" u="none" strike="noStrike" cap="none" normalizeH="0" baseline="0" dirty="0">
                <a:ln>
                  <a:noFill/>
                </a:ln>
                <a:solidFill>
                  <a:schemeClr val="accent6">
                    <a:lumMod val="75000"/>
                  </a:schemeClr>
                </a:solidFill>
                <a:effectLst/>
                <a:latin typeface="JetBrains Mono"/>
              </a:rPr>
              <a:t>(\"player\"); var </a:t>
            </a:r>
            <a:r>
              <a:rPr kumimoji="0" lang="en-US" altLang="en-US" sz="1600" b="0" i="0" u="none" strike="noStrike" cap="none" normalizeH="0" baseline="0" dirty="0" err="1">
                <a:ln>
                  <a:noFill/>
                </a:ln>
                <a:solidFill>
                  <a:schemeClr val="accent6">
                    <a:lumMod val="75000"/>
                  </a:schemeClr>
                </a:solidFill>
                <a:effectLst/>
                <a:latin typeface="JetBrains Mono"/>
              </a:rPr>
              <a:t>rect</a:t>
            </a:r>
            <a:r>
              <a:rPr kumimoji="0" lang="en-US" altLang="en-US" sz="1600" b="0" i="0" u="none" strike="noStrike" cap="none" normalizeH="0" baseline="0" dirty="0">
                <a:ln>
                  <a:noFill/>
                </a:ln>
                <a:solidFill>
                  <a:schemeClr val="accent6">
                    <a:lumMod val="75000"/>
                  </a:schemeClr>
                </a:solidFill>
                <a:effectLst/>
                <a:latin typeface="JetBrains Mono"/>
              </a:rPr>
              <a:t> = </a:t>
            </a:r>
            <a:r>
              <a:rPr kumimoji="0" lang="en-US" altLang="en-US" sz="1600" b="0" i="0" u="none" strike="noStrike" cap="none" normalizeH="0" baseline="0" dirty="0" err="1">
                <a:ln>
                  <a:noFill/>
                </a:ln>
                <a:solidFill>
                  <a:schemeClr val="accent6">
                    <a:lumMod val="75000"/>
                  </a:schemeClr>
                </a:solidFill>
                <a:effectLst/>
                <a:latin typeface="JetBrains Mono"/>
              </a:rPr>
              <a:t>player.rect</a:t>
            </a:r>
            <a:r>
              <a:rPr kumimoji="0" lang="en-US" altLang="en-US" sz="1600" b="0" i="0" u="none" strike="noStrike" cap="none" normalizeH="0" baseline="0" dirty="0">
                <a:ln>
                  <a:noFill/>
                </a:ln>
                <a:solidFill>
                  <a:schemeClr val="accent6">
                    <a:lumMod val="75000"/>
                  </a:schemeClr>
                </a:solidFill>
                <a:effectLst/>
                <a:latin typeface="JetBrains Mono"/>
              </a:rPr>
              <a:t>; </a:t>
            </a:r>
            <a:r>
              <a:rPr kumimoji="0" lang="en-US" altLang="en-US" sz="1600" b="0" i="0" u="none" strike="noStrike" cap="none" normalizeH="0" baseline="0" dirty="0" err="1">
                <a:ln>
                  <a:noFill/>
                </a:ln>
                <a:solidFill>
                  <a:schemeClr val="accent6">
                    <a:lumMod val="75000"/>
                  </a:schemeClr>
                </a:solidFill>
                <a:effectLst/>
                <a:latin typeface="JetBrains Mono"/>
              </a:rPr>
              <a:t>rect</a:t>
            </a:r>
            <a:r>
              <a:rPr kumimoji="0" lang="en-US" altLang="en-US" sz="1600" b="0" i="0" u="none" strike="noStrike" cap="none" normalizeH="0" baseline="0" dirty="0">
                <a:ln>
                  <a:noFill/>
                </a:ln>
                <a:solidFill>
                  <a:schemeClr val="accent6">
                    <a:lumMod val="75000"/>
                  </a:schemeClr>
                </a:solidFill>
                <a:effectLst/>
                <a:latin typeface="JetBrains Mono"/>
              </a:rPr>
              <a:t>[0] += 20; </a:t>
            </a:r>
            <a:r>
              <a:rPr kumimoji="0" lang="en-US" altLang="en-US" sz="1600" b="0" i="0" u="none" strike="noStrike" cap="none" normalizeH="0" baseline="0" dirty="0" err="1">
                <a:ln>
                  <a:noFill/>
                </a:ln>
                <a:solidFill>
                  <a:schemeClr val="accent6">
                    <a:lumMod val="75000"/>
                  </a:schemeClr>
                </a:solidFill>
                <a:effectLst/>
                <a:latin typeface="JetBrains Mono"/>
              </a:rPr>
              <a:t>rect</a:t>
            </a:r>
            <a:r>
              <a:rPr kumimoji="0" lang="en-US" altLang="en-US" sz="1600" b="0" i="0" u="none" strike="noStrike" cap="none" normalizeH="0" baseline="0" dirty="0">
                <a:ln>
                  <a:noFill/>
                </a:ln>
                <a:solidFill>
                  <a:schemeClr val="accent6">
                    <a:lumMod val="75000"/>
                  </a:schemeClr>
                </a:solidFill>
                <a:effectLst/>
                <a:latin typeface="JetBrains Mono"/>
              </a:rPr>
              <a:t>[2] += 20; </a:t>
            </a:r>
            <a:r>
              <a:rPr kumimoji="0" lang="en-US" altLang="en-US" sz="1600" b="0" i="0" u="none" strike="noStrike" cap="none" normalizeH="0" baseline="0" dirty="0" err="1">
                <a:ln>
                  <a:noFill/>
                </a:ln>
                <a:solidFill>
                  <a:schemeClr val="accent6">
                    <a:lumMod val="75000"/>
                  </a:schemeClr>
                </a:solidFill>
                <a:effectLst/>
                <a:latin typeface="JetBrains Mono"/>
              </a:rPr>
              <a:t>player.rect</a:t>
            </a:r>
            <a:r>
              <a:rPr kumimoji="0" lang="en-US" altLang="en-US" sz="1600" b="0" i="0" u="none" strike="noStrike" cap="none" normalizeH="0" baseline="0" dirty="0">
                <a:ln>
                  <a:noFill/>
                </a:ln>
                <a:solidFill>
                  <a:schemeClr val="accent6">
                    <a:lumMod val="75000"/>
                  </a:schemeClr>
                </a:solidFill>
                <a:effectLst/>
                <a:latin typeface="JetBrains Mono"/>
              </a:rPr>
              <a:t> = </a:t>
            </a:r>
            <a:r>
              <a:rPr kumimoji="0" lang="en-US" altLang="en-US" sz="1600" b="0" i="0" u="none" strike="noStrike" cap="none" normalizeH="0" baseline="0" dirty="0" err="1">
                <a:ln>
                  <a:noFill/>
                </a:ln>
                <a:solidFill>
                  <a:schemeClr val="accent6">
                    <a:lumMod val="75000"/>
                  </a:schemeClr>
                </a:solidFill>
                <a:effectLst/>
                <a:latin typeface="JetBrains Mono"/>
              </a:rPr>
              <a:t>rect</a:t>
            </a:r>
            <a:r>
              <a:rPr kumimoji="0" lang="en-US" altLang="en-US" sz="1600" b="0" i="0" u="none" strike="noStrike" cap="none" normalizeH="0" baseline="0" dirty="0">
                <a:ln>
                  <a:noFill/>
                </a:ln>
                <a:solidFill>
                  <a:schemeClr val="accent6">
                    <a:lumMod val="75000"/>
                  </a:schemeClr>
                </a:solidFill>
                <a:effectLst/>
                <a:latin typeface="JetBrains Mono"/>
              </a:rPr>
              <a:t>;</a:t>
            </a:r>
            <a:r>
              <a:rPr kumimoji="0" lang="en-US" altLang="en-US" sz="1600" b="0" i="0" u="none" strike="noStrike" cap="none" normalizeH="0" baseline="0" dirty="0">
                <a:ln>
                  <a:noFill/>
                </a:ln>
                <a:effectLst/>
                <a:latin typeface="JetBrains Mono"/>
              </a:rPr>
              <a:t>“</a:t>
            </a:r>
            <a:br>
              <a:rPr kumimoji="0" lang="en-BE" altLang="en-US" sz="1600" b="0" i="0" u="none" strike="noStrike" cap="none" normalizeH="0" baseline="0" dirty="0">
                <a:ln>
                  <a:noFill/>
                </a:ln>
                <a:effectLst/>
                <a:latin typeface="JetBrains Mono"/>
              </a:rPr>
            </a:br>
            <a:r>
              <a:rPr kumimoji="0" lang="en-US" altLang="en-US" sz="1600" b="0" i="0" u="none" strike="noStrike" cap="none" normalizeH="0" baseline="0" dirty="0">
                <a:ln>
                  <a:noFill/>
                </a:ln>
                <a:effectLst/>
                <a:latin typeface="JetBrains Mono"/>
              </a:rPr>
              <a:t>)</a:t>
            </a:r>
            <a:endParaRPr kumimoji="0" lang="en-US" altLang="en-US" sz="3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2400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51E4-A71E-465E-8134-E30D3E40A5A5}"/>
              </a:ext>
            </a:extLst>
          </p:cNvPr>
          <p:cNvSpPr>
            <a:spLocks noGrp="1"/>
          </p:cNvSpPr>
          <p:nvPr>
            <p:ph type="title"/>
          </p:nvPr>
        </p:nvSpPr>
        <p:spPr/>
        <p:txBody>
          <a:bodyPr/>
          <a:lstStyle/>
          <a:p>
            <a:r>
              <a:rPr lang="en-BE" dirty="0"/>
              <a:t>Attaching </a:t>
            </a:r>
            <a:r>
              <a:rPr lang="en-BE" dirty="0" err="1"/>
              <a:t>Javascript</a:t>
            </a:r>
            <a:r>
              <a:rPr lang="en-BE" dirty="0"/>
              <a:t> to a Field</a:t>
            </a:r>
            <a:endParaRPr lang="en-GB" dirty="0"/>
          </a:p>
        </p:txBody>
      </p:sp>
      <p:sp>
        <p:nvSpPr>
          <p:cNvPr id="4" name="Slide Number Placeholder 3">
            <a:extLst>
              <a:ext uri="{FF2B5EF4-FFF2-40B4-BE49-F238E27FC236}">
                <a16:creationId xmlns:a16="http://schemas.microsoft.com/office/drawing/2014/main" id="{54A0E6A6-08F1-4047-9D51-99163E234ABD}"/>
              </a:ext>
            </a:extLst>
          </p:cNvPr>
          <p:cNvSpPr>
            <a:spLocks noGrp="1"/>
          </p:cNvSpPr>
          <p:nvPr>
            <p:ph type="sldNum" sz="quarter" idx="12"/>
          </p:nvPr>
        </p:nvSpPr>
        <p:spPr/>
        <p:txBody>
          <a:bodyPr/>
          <a:lstStyle/>
          <a:p>
            <a:fld id="{DE7D73BC-932C-454A-8007-2CD59D8BD03B}" type="slidenum">
              <a:rPr lang="en-US" smtClean="0"/>
              <a:t>36</a:t>
            </a:fld>
            <a:endParaRPr lang="en-US" dirty="0"/>
          </a:p>
        </p:txBody>
      </p:sp>
      <p:sp>
        <p:nvSpPr>
          <p:cNvPr id="3" name="Rectangle 1">
            <a:extLst>
              <a:ext uri="{FF2B5EF4-FFF2-40B4-BE49-F238E27FC236}">
                <a16:creationId xmlns:a16="http://schemas.microsoft.com/office/drawing/2014/main" id="{BFB2ECD6-045A-4FA4-9CEE-EE34FF8AB111}"/>
              </a:ext>
            </a:extLst>
          </p:cNvPr>
          <p:cNvSpPr>
            <a:spLocks noChangeArrowheads="1"/>
          </p:cNvSpPr>
          <p:nvPr/>
        </p:nvSpPr>
        <p:spPr bwMode="auto">
          <a:xfrm>
            <a:off x="1254136" y="1385843"/>
            <a:ext cx="6635727" cy="2585323"/>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effectLst/>
                <a:latin typeface="JetBrains Mono"/>
              </a:rPr>
              <a:t>PdfTextFormField</a:t>
            </a:r>
            <a:r>
              <a:rPr kumimoji="0" lang="en-US" altLang="en-US" b="0" i="0" u="none" strike="noStrike" cap="none" normalizeH="0" baseline="0" dirty="0">
                <a:ln>
                  <a:noFill/>
                </a:ln>
                <a:effectLst/>
                <a:latin typeface="JetBrains Mono"/>
              </a:rPr>
              <a:t> controls = </a:t>
            </a:r>
            <a:r>
              <a:rPr kumimoji="0" lang="en-US" altLang="en-US" b="0" i="0" u="none" strike="noStrike" cap="none" normalizeH="0" baseline="0" dirty="0" err="1">
                <a:ln>
                  <a:noFill/>
                </a:ln>
                <a:effectLst/>
                <a:latin typeface="JetBrains Mono"/>
              </a:rPr>
              <a:t>PdfFormField.</a:t>
            </a:r>
            <a:r>
              <a:rPr kumimoji="0" lang="en-US" altLang="en-US" b="0" i="1" u="none" strike="noStrike" cap="none" normalizeH="0" baseline="0" dirty="0" err="1">
                <a:ln>
                  <a:noFill/>
                </a:ln>
                <a:effectLst/>
                <a:latin typeface="JetBrains Mono"/>
              </a:rPr>
              <a:t>createText</a:t>
            </a:r>
            <a:r>
              <a:rPr kumimoji="0" lang="en-US" altLang="en-US" b="0" i="0" u="none" strike="noStrike" cap="none" normalizeH="0" baseline="0" dirty="0">
                <a:ln>
                  <a:noFill/>
                </a:ln>
                <a:effectLst/>
                <a:latin typeface="JetBrains Mono"/>
              </a:rPr>
              <a:t>(</a:t>
            </a:r>
            <a:br>
              <a:rPr kumimoji="0" lang="en-US" altLang="en-US" b="0" i="0" u="none" strike="noStrike" cap="none" normalizeH="0" baseline="0" dirty="0">
                <a:ln>
                  <a:noFill/>
                </a:ln>
                <a:effectLst/>
                <a:latin typeface="JetBrains Mono"/>
              </a:rPr>
            </a:br>
            <a:r>
              <a:rPr kumimoji="0" lang="en-US" altLang="en-US" b="0" i="0" u="none" strike="noStrike" cap="none" normalizeH="0" baseline="0" dirty="0">
                <a:ln>
                  <a:noFill/>
                </a:ln>
                <a:effectLst/>
                <a:latin typeface="JetBrains Mono"/>
              </a:rPr>
              <a:t>        </a:t>
            </a:r>
            <a:r>
              <a:rPr kumimoji="0" lang="en-US" altLang="en-US" b="0" i="0" u="none" strike="noStrike" cap="none" normalizeH="0" baseline="0" dirty="0" err="1">
                <a:ln>
                  <a:noFill/>
                </a:ln>
                <a:effectLst/>
                <a:latin typeface="JetBrains Mono"/>
              </a:rPr>
              <a:t>pdfDocument</a:t>
            </a:r>
            <a:r>
              <a:rPr kumimoji="0" lang="en-US" altLang="en-US" b="0" i="0" u="none" strike="noStrike" cap="none" normalizeH="0" baseline="0" dirty="0">
                <a:ln>
                  <a:noFill/>
                </a:ln>
                <a:effectLst/>
                <a:latin typeface="JetBrains Mono"/>
              </a:rPr>
              <a:t>, new Rectangle(0, 0, 200, 200),</a:t>
            </a:r>
            <a:br>
              <a:rPr kumimoji="0" lang="en-US" altLang="en-US" b="0" i="0" u="none" strike="noStrike" cap="none" normalizeH="0" baseline="0" dirty="0">
                <a:ln>
                  <a:noFill/>
                </a:ln>
                <a:effectLst/>
                <a:latin typeface="JetBrains Mono"/>
              </a:rPr>
            </a:br>
            <a:r>
              <a:rPr kumimoji="0" lang="en-US" altLang="en-US" b="0" i="0" u="none" strike="noStrike" cap="none" normalizeH="0" baseline="0" dirty="0">
                <a:ln>
                  <a:noFill/>
                </a:ln>
                <a:effectLst/>
                <a:latin typeface="JetBrains Mono"/>
              </a:rPr>
              <a:t>        "Controls", ".");</a:t>
            </a:r>
            <a:br>
              <a:rPr kumimoji="0" lang="en-US" altLang="en-US" b="0" i="0" u="none" strike="noStrike" cap="none" normalizeH="0" baseline="0" dirty="0">
                <a:ln>
                  <a:noFill/>
                </a:ln>
                <a:effectLst/>
                <a:latin typeface="JetBrains Mono"/>
              </a:rPr>
            </a:br>
            <a:br>
              <a:rPr kumimoji="0" lang="en-US" altLang="en-US" b="0" i="0" u="none" strike="noStrike" cap="none" normalizeH="0" baseline="0" dirty="0">
                <a:ln>
                  <a:noFill/>
                </a:ln>
                <a:effectLst/>
                <a:latin typeface="JetBrains Mono"/>
              </a:rPr>
            </a:br>
            <a:r>
              <a:rPr kumimoji="0" lang="en-US" altLang="en-US" b="0" i="0" u="none" strike="noStrike" cap="none" normalizeH="0" baseline="0" dirty="0" err="1">
                <a:ln>
                  <a:noFill/>
                </a:ln>
                <a:effectLst/>
                <a:latin typeface="JetBrains Mono"/>
              </a:rPr>
              <a:t>controls.setAdditionalAction</a:t>
            </a:r>
            <a:r>
              <a:rPr kumimoji="0" lang="en-US" altLang="en-US" b="0" i="0" u="none" strike="noStrike" cap="none" normalizeH="0" baseline="0" dirty="0">
                <a:ln>
                  <a:noFill/>
                </a:ln>
                <a:effectLst/>
                <a:latin typeface="JetBrains Mono"/>
              </a:rPr>
              <a:t>(</a:t>
            </a:r>
            <a:r>
              <a:rPr kumimoji="0" lang="en-US" altLang="en-US" b="0" i="0" u="none" strike="noStrike" cap="none" normalizeH="0" baseline="0" dirty="0" err="1">
                <a:ln>
                  <a:noFill/>
                </a:ln>
                <a:effectLst/>
                <a:latin typeface="JetBrains Mono"/>
              </a:rPr>
              <a:t>PdfName.</a:t>
            </a:r>
            <a:r>
              <a:rPr kumimoji="0" lang="en-US" altLang="en-US" b="0" i="1" u="none" strike="noStrike" cap="none" normalizeH="0" baseline="0" dirty="0" err="1">
                <a:ln>
                  <a:noFill/>
                </a:ln>
                <a:effectLst/>
                <a:latin typeface="JetBrains Mono"/>
              </a:rPr>
              <a:t>K</a:t>
            </a:r>
            <a:r>
              <a:rPr kumimoji="0" lang="en-US" altLang="en-US" b="0" i="0" u="none" strike="noStrike" cap="none" normalizeH="0" baseline="0" dirty="0">
                <a:ln>
                  <a:noFill/>
                </a:ln>
                <a:effectLst/>
                <a:latin typeface="JetBrains Mono"/>
              </a:rPr>
              <a:t>, </a:t>
            </a:r>
            <a:br>
              <a:rPr kumimoji="0" lang="en-BE" altLang="en-US" b="0" i="0" u="none" strike="noStrike" cap="none" normalizeH="0" baseline="0" dirty="0">
                <a:ln>
                  <a:noFill/>
                </a:ln>
                <a:effectLst/>
                <a:latin typeface="JetBrains Mono"/>
              </a:rPr>
            </a:br>
            <a:r>
              <a:rPr kumimoji="0" lang="en-BE" altLang="en-US" b="0" i="0" u="none" strike="noStrike" cap="none" normalizeH="0" baseline="0" dirty="0">
                <a:ln>
                  <a:noFill/>
                </a:ln>
                <a:effectLst/>
                <a:latin typeface="JetBrains Mono"/>
              </a:rPr>
              <a:t>	</a:t>
            </a:r>
            <a:r>
              <a:rPr kumimoji="0" lang="en-US" altLang="en-US" b="0" i="0" u="none" strike="noStrike" cap="none" normalizeH="0" baseline="0" dirty="0" err="1">
                <a:ln>
                  <a:noFill/>
                </a:ln>
                <a:effectLst/>
                <a:latin typeface="JetBrains Mono"/>
              </a:rPr>
              <a:t>PdfAction.</a:t>
            </a:r>
            <a:r>
              <a:rPr kumimoji="0" lang="en-US" altLang="en-US" b="0" i="1" u="none" strike="noStrike" cap="none" normalizeH="0" baseline="0" dirty="0" err="1">
                <a:ln>
                  <a:noFill/>
                </a:ln>
                <a:effectLst/>
                <a:latin typeface="JetBrains Mono"/>
              </a:rPr>
              <a:t>createJavaScript</a:t>
            </a:r>
            <a:r>
              <a:rPr kumimoji="0" lang="en-BE" altLang="en-US" b="0" i="1" u="none" strike="noStrike" cap="none" normalizeH="0" baseline="0" dirty="0">
                <a:ln>
                  <a:noFill/>
                </a:ln>
                <a:effectLst/>
                <a:latin typeface="JetBrains Mono"/>
              </a:rPr>
              <a:t>(</a:t>
            </a:r>
            <a:r>
              <a:rPr kumimoji="0" lang="en-BE" altLang="en-US" b="0" i="1" u="none" strike="noStrike" cap="none" normalizeH="0" baseline="0" dirty="0" err="1">
                <a:ln>
                  <a:noFill/>
                </a:ln>
                <a:effectLst/>
                <a:latin typeface="JetBrains Mono"/>
              </a:rPr>
              <a:t>javascript</a:t>
            </a:r>
            <a:r>
              <a:rPr kumimoji="0" lang="en-US" altLang="en-US" b="0" i="0" u="none" strike="noStrike" cap="none" normalizeH="0" baseline="0" dirty="0">
                <a:ln>
                  <a:noFill/>
                </a:ln>
                <a:effectLst/>
                <a:latin typeface="JetBrains Mono"/>
              </a:rPr>
              <a:t>));</a:t>
            </a:r>
            <a:br>
              <a:rPr kumimoji="0" lang="en-US" altLang="en-US" b="0" i="0" u="none" strike="noStrike" cap="none" normalizeH="0" baseline="0" dirty="0">
                <a:ln>
                  <a:noFill/>
                </a:ln>
                <a:effectLst/>
                <a:latin typeface="JetBrains Mono"/>
              </a:rPr>
            </a:br>
            <a:br>
              <a:rPr kumimoji="0" lang="en-US" altLang="en-US" b="0" i="0" u="none" strike="noStrike" cap="none" normalizeH="0" baseline="0" dirty="0">
                <a:ln>
                  <a:noFill/>
                </a:ln>
                <a:effectLst/>
                <a:latin typeface="JetBrains Mono"/>
              </a:rPr>
            </a:br>
            <a:r>
              <a:rPr kumimoji="0" lang="en-US" altLang="en-US" b="0" i="0" u="none" strike="noStrike" cap="none" normalizeH="0" baseline="0" dirty="0" err="1">
                <a:ln>
                  <a:noFill/>
                </a:ln>
                <a:effectLst/>
                <a:latin typeface="JetBrains Mono"/>
              </a:rPr>
              <a:t>PdfAcroForm</a:t>
            </a:r>
            <a:r>
              <a:rPr kumimoji="0" lang="en-US" altLang="en-US" b="0" i="0" u="none" strike="noStrike" cap="none" normalizeH="0" baseline="0" dirty="0">
                <a:ln>
                  <a:noFill/>
                </a:ln>
                <a:effectLst/>
                <a:latin typeface="JetBrains Mono"/>
              </a:rPr>
              <a:t> form = </a:t>
            </a:r>
            <a:r>
              <a:rPr kumimoji="0" lang="en-US" altLang="en-US" b="0" i="0" u="none" strike="noStrike" cap="none" normalizeH="0" baseline="0" dirty="0" err="1">
                <a:ln>
                  <a:noFill/>
                </a:ln>
                <a:effectLst/>
                <a:latin typeface="JetBrains Mono"/>
              </a:rPr>
              <a:t>PdfAcroForm.</a:t>
            </a:r>
            <a:r>
              <a:rPr kumimoji="0" lang="en-US" altLang="en-US" b="0" i="1" u="none" strike="noStrike" cap="none" normalizeH="0" baseline="0" dirty="0" err="1">
                <a:ln>
                  <a:noFill/>
                </a:ln>
                <a:effectLst/>
                <a:latin typeface="JetBrains Mono"/>
              </a:rPr>
              <a:t>getAcroForm</a:t>
            </a:r>
            <a:r>
              <a:rPr kumimoji="0" lang="en-US" altLang="en-US" b="0" i="0" u="none" strike="noStrike" cap="none" normalizeH="0" baseline="0" dirty="0">
                <a:ln>
                  <a:noFill/>
                </a:ln>
                <a:effectLst/>
                <a:latin typeface="JetBrains Mono"/>
              </a:rPr>
              <a:t>(</a:t>
            </a:r>
            <a:r>
              <a:rPr kumimoji="0" lang="en-US" altLang="en-US" b="0" i="0" u="none" strike="noStrike" cap="none" normalizeH="0" baseline="0" dirty="0" err="1">
                <a:ln>
                  <a:noFill/>
                </a:ln>
                <a:effectLst/>
                <a:latin typeface="JetBrains Mono"/>
              </a:rPr>
              <a:t>pdfDocument</a:t>
            </a:r>
            <a:r>
              <a:rPr kumimoji="0" lang="en-US" altLang="en-US" b="0" i="0" u="none" strike="noStrike" cap="none" normalizeH="0" baseline="0" dirty="0">
                <a:ln>
                  <a:noFill/>
                </a:ln>
                <a:effectLst/>
                <a:latin typeface="JetBrains Mono"/>
              </a:rPr>
              <a:t>, true);</a:t>
            </a:r>
            <a:br>
              <a:rPr kumimoji="0" lang="en-US" altLang="en-US" b="0" i="0" u="none" strike="noStrike" cap="none" normalizeH="0" baseline="0" dirty="0">
                <a:ln>
                  <a:noFill/>
                </a:ln>
                <a:effectLst/>
                <a:latin typeface="JetBrains Mono"/>
              </a:rPr>
            </a:br>
            <a:r>
              <a:rPr kumimoji="0" lang="en-US" altLang="en-US" b="0" i="0" u="none" strike="noStrike" cap="none" normalizeH="0" baseline="0" dirty="0" err="1">
                <a:ln>
                  <a:noFill/>
                </a:ln>
                <a:effectLst/>
                <a:latin typeface="JetBrains Mono"/>
              </a:rPr>
              <a:t>form.addField</a:t>
            </a:r>
            <a:r>
              <a:rPr kumimoji="0" lang="en-US" altLang="en-US" b="0" i="0" u="none" strike="noStrike" cap="none" normalizeH="0" baseline="0" dirty="0">
                <a:ln>
                  <a:noFill/>
                </a:ln>
                <a:effectLst/>
                <a:latin typeface="JetBrains Mono"/>
              </a:rPr>
              <a:t>(controls);</a:t>
            </a:r>
            <a:endParaRPr kumimoji="0" lang="en-US" altLang="en-US" sz="4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8264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E5FB-ABA3-4E3E-A81E-8FA203CEA38A}"/>
              </a:ext>
            </a:extLst>
          </p:cNvPr>
          <p:cNvSpPr>
            <a:spLocks noGrp="1"/>
          </p:cNvSpPr>
          <p:nvPr>
            <p:ph type="title"/>
          </p:nvPr>
        </p:nvSpPr>
        <p:spPr/>
        <p:txBody>
          <a:bodyPr/>
          <a:lstStyle/>
          <a:p>
            <a:r>
              <a:rPr lang="en-BE" dirty="0"/>
              <a:t>Removing JavaScript from a PDF</a:t>
            </a:r>
            <a:endParaRPr lang="en-GB" dirty="0"/>
          </a:p>
        </p:txBody>
      </p:sp>
      <p:sp>
        <p:nvSpPr>
          <p:cNvPr id="4" name="Slide Number Placeholder 3">
            <a:extLst>
              <a:ext uri="{FF2B5EF4-FFF2-40B4-BE49-F238E27FC236}">
                <a16:creationId xmlns:a16="http://schemas.microsoft.com/office/drawing/2014/main" id="{264EF176-D046-447B-932D-D28E82F69270}"/>
              </a:ext>
            </a:extLst>
          </p:cNvPr>
          <p:cNvSpPr>
            <a:spLocks noGrp="1"/>
          </p:cNvSpPr>
          <p:nvPr>
            <p:ph type="sldNum" sz="quarter" idx="12"/>
          </p:nvPr>
        </p:nvSpPr>
        <p:spPr/>
        <p:txBody>
          <a:bodyPr/>
          <a:lstStyle/>
          <a:p>
            <a:fld id="{DE7D73BC-932C-454A-8007-2CD59D8BD03B}" type="slidenum">
              <a:rPr lang="en-US" smtClean="0"/>
              <a:t>37</a:t>
            </a:fld>
            <a:endParaRPr lang="en-US" dirty="0"/>
          </a:p>
        </p:txBody>
      </p:sp>
      <p:sp>
        <p:nvSpPr>
          <p:cNvPr id="3" name="Rectangle 1">
            <a:extLst>
              <a:ext uri="{FF2B5EF4-FFF2-40B4-BE49-F238E27FC236}">
                <a16:creationId xmlns:a16="http://schemas.microsoft.com/office/drawing/2014/main" id="{96CA27BC-7C18-46BC-A7F6-BEE9B81C4E27}"/>
              </a:ext>
            </a:extLst>
          </p:cNvPr>
          <p:cNvSpPr>
            <a:spLocks noChangeArrowheads="1"/>
          </p:cNvSpPr>
          <p:nvPr/>
        </p:nvSpPr>
        <p:spPr bwMode="auto">
          <a:xfrm>
            <a:off x="1337095" y="1294478"/>
            <a:ext cx="6331788" cy="255454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effectLst/>
                <a:latin typeface="JetBrains Mono"/>
              </a:rPr>
            </a:br>
            <a:r>
              <a:rPr kumimoji="0" lang="en-US" altLang="en-US" sz="2000" b="0" i="0" u="none" strike="noStrike" cap="none" normalizeH="0" baseline="0" dirty="0" err="1">
                <a:ln>
                  <a:noFill/>
                </a:ln>
                <a:effectLst/>
                <a:latin typeface="JetBrains Mono"/>
              </a:rPr>
              <a:t>PdfAcroForm</a:t>
            </a:r>
            <a:r>
              <a:rPr kumimoji="0" lang="en-US" altLang="en-US" sz="2000" b="0" i="0" u="none" strike="noStrike" cap="none" normalizeH="0" baseline="0" dirty="0">
                <a:ln>
                  <a:noFill/>
                </a:ln>
                <a:effectLst/>
                <a:latin typeface="JetBrains Mono"/>
              </a:rPr>
              <a:t> </a:t>
            </a:r>
            <a:r>
              <a:rPr kumimoji="0" lang="en-US" altLang="en-US" sz="2000" b="0" i="0" u="none" strike="noStrike" cap="none" normalizeH="0" baseline="0" dirty="0" err="1">
                <a:ln>
                  <a:noFill/>
                </a:ln>
                <a:effectLst/>
                <a:latin typeface="JetBrains Mono"/>
              </a:rPr>
              <a:t>acroForm</a:t>
            </a:r>
            <a:r>
              <a:rPr kumimoji="0" lang="en-US" altLang="en-US" sz="2000" b="0" i="0" u="none" strike="noStrike" cap="none" normalizeH="0" baseline="0" dirty="0">
                <a:ln>
                  <a:noFill/>
                </a:ln>
                <a:effectLst/>
                <a:latin typeface="JetBrains Mono"/>
              </a:rPr>
              <a:t> =</a:t>
            </a:r>
            <a:br>
              <a:rPr kumimoji="0" lang="en-BE" altLang="en-US" sz="2000" b="0" i="0" u="none" strike="noStrike" cap="none" normalizeH="0" baseline="0" dirty="0">
                <a:ln>
                  <a:noFill/>
                </a:ln>
                <a:effectLst/>
                <a:latin typeface="JetBrains Mono"/>
              </a:rPr>
            </a:br>
            <a:r>
              <a:rPr kumimoji="0" lang="en-BE" altLang="en-US" sz="2000" b="0" i="0" u="none" strike="noStrike" cap="none" normalizeH="0" baseline="0" dirty="0">
                <a:ln>
                  <a:noFill/>
                </a:ln>
                <a:effectLst/>
                <a:latin typeface="JetBrains Mono"/>
              </a:rPr>
              <a:t>	</a:t>
            </a:r>
            <a:r>
              <a:rPr kumimoji="0" lang="en-US" altLang="en-US" sz="2000" b="0" i="0" u="none" strike="noStrike" cap="none" normalizeH="0" baseline="0" dirty="0" err="1">
                <a:ln>
                  <a:noFill/>
                </a:ln>
                <a:effectLst/>
                <a:latin typeface="JetBrains Mono"/>
              </a:rPr>
              <a:t>PdfAcroForm.</a:t>
            </a:r>
            <a:r>
              <a:rPr kumimoji="0" lang="en-US" altLang="en-US" sz="2000" b="0" i="1" u="none" strike="noStrike" cap="none" normalizeH="0" baseline="0" dirty="0" err="1">
                <a:ln>
                  <a:noFill/>
                </a:ln>
                <a:effectLst/>
                <a:latin typeface="JetBrains Mono"/>
              </a:rPr>
              <a:t>getAcroForm</a:t>
            </a:r>
            <a:r>
              <a:rPr kumimoji="0" lang="en-US" altLang="en-US" sz="2000" b="0" i="0" u="none" strike="noStrike" cap="none" normalizeH="0" baseline="0" dirty="0">
                <a:ln>
                  <a:noFill/>
                </a:ln>
                <a:effectLst/>
                <a:latin typeface="JetBrains Mono"/>
              </a:rPr>
              <a:t>(</a:t>
            </a:r>
            <a:r>
              <a:rPr kumimoji="0" lang="en-US" altLang="en-US" sz="2000" b="0" i="0" u="none" strike="noStrike" cap="none" normalizeH="0" baseline="0" dirty="0" err="1">
                <a:ln>
                  <a:noFill/>
                </a:ln>
                <a:effectLst/>
                <a:latin typeface="JetBrains Mono"/>
              </a:rPr>
              <a:t>pdfDocument</a:t>
            </a:r>
            <a:r>
              <a:rPr kumimoji="0" lang="en-US" altLang="en-US" sz="2000" b="0" i="0" u="none" strike="noStrike" cap="none" normalizeH="0" baseline="0" dirty="0">
                <a:ln>
                  <a:noFill/>
                </a:ln>
                <a:effectLst/>
                <a:latin typeface="JetBrains Mono"/>
              </a:rPr>
              <a:t>, false);</a:t>
            </a:r>
            <a:endParaRPr kumimoji="0" lang="en-BE" altLang="en-US" sz="2000" b="0" i="0" u="none" strike="noStrike" cap="none" normalizeH="0" baseline="0" dirty="0">
              <a:ln>
                <a:noFill/>
              </a:ln>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effectLst/>
                <a:latin typeface="JetBrains Mono"/>
              </a:rPr>
            </a:br>
            <a:r>
              <a:rPr kumimoji="0" lang="en-US" altLang="en-US" sz="2000" b="0" i="0" u="none" strike="noStrike" cap="none" normalizeH="0" baseline="0" dirty="0" err="1">
                <a:ln>
                  <a:noFill/>
                </a:ln>
                <a:effectLst/>
                <a:latin typeface="JetBrains Mono"/>
              </a:rPr>
              <a:t>PdfFormField</a:t>
            </a:r>
            <a:r>
              <a:rPr kumimoji="0" lang="en-US" altLang="en-US" sz="2000" b="0" i="0" u="none" strike="noStrike" cap="none" normalizeH="0" baseline="0" dirty="0">
                <a:ln>
                  <a:noFill/>
                </a:ln>
                <a:effectLst/>
                <a:latin typeface="JetBrains Mono"/>
              </a:rPr>
              <a:t> </a:t>
            </a:r>
            <a:r>
              <a:rPr kumimoji="0" lang="en-US" altLang="en-US" sz="2000" b="0" i="0" u="none" strike="noStrike" cap="none" normalizeH="0" baseline="0" dirty="0" err="1">
                <a:ln>
                  <a:noFill/>
                </a:ln>
                <a:effectLst/>
                <a:latin typeface="JetBrains Mono"/>
              </a:rPr>
              <a:t>fieldWithJavascript</a:t>
            </a:r>
            <a:r>
              <a:rPr kumimoji="0" lang="en-US" altLang="en-US" sz="2000" b="0" i="0" u="none" strike="noStrike" cap="none" normalizeH="0" baseline="0" dirty="0">
                <a:ln>
                  <a:noFill/>
                </a:ln>
                <a:effectLst/>
                <a:latin typeface="JetBrains Mono"/>
              </a:rPr>
              <a:t> = </a:t>
            </a:r>
            <a:br>
              <a:rPr kumimoji="0" lang="en-BE" altLang="en-US" sz="2000" b="0" i="0" u="none" strike="noStrike" cap="none" normalizeH="0" baseline="0" dirty="0">
                <a:ln>
                  <a:noFill/>
                </a:ln>
                <a:effectLst/>
                <a:latin typeface="JetBrains Mono"/>
              </a:rPr>
            </a:br>
            <a:r>
              <a:rPr kumimoji="0" lang="en-BE" altLang="en-US" sz="2000" b="0" i="0" u="none" strike="noStrike" cap="none" normalizeH="0" baseline="0" dirty="0">
                <a:ln>
                  <a:noFill/>
                </a:ln>
                <a:effectLst/>
                <a:latin typeface="JetBrains Mono"/>
              </a:rPr>
              <a:t>	A</a:t>
            </a:r>
            <a:r>
              <a:rPr kumimoji="0" lang="en-US" altLang="en-US" sz="2000" b="0" i="0" u="none" strike="noStrike" cap="none" normalizeH="0" baseline="0" dirty="0" err="1">
                <a:ln>
                  <a:noFill/>
                </a:ln>
                <a:effectLst/>
                <a:latin typeface="JetBrains Mono"/>
              </a:rPr>
              <a:t>croForm.getField</a:t>
            </a:r>
            <a:r>
              <a:rPr kumimoji="0" lang="en-US" altLang="en-US" sz="2000" b="0" i="0" u="none" strike="noStrike" cap="none" normalizeH="0" baseline="0" dirty="0">
                <a:ln>
                  <a:noFill/>
                </a:ln>
                <a:effectLst/>
                <a:latin typeface="JetBrains Mono"/>
              </a:rPr>
              <a:t>("</a:t>
            </a:r>
            <a:r>
              <a:rPr kumimoji="0" lang="en-US" altLang="en-US" sz="2000" b="0" i="0" u="none" strike="noStrike" cap="none" normalizeH="0" baseline="0" dirty="0" err="1">
                <a:ln>
                  <a:noFill/>
                </a:ln>
                <a:effectLst/>
                <a:latin typeface="JetBrains Mono"/>
              </a:rPr>
              <a:t>fieldWithJavascript</a:t>
            </a:r>
            <a:r>
              <a:rPr kumimoji="0" lang="en-US" altLang="en-US" sz="2000" b="0" i="0" u="none" strike="noStrike" cap="none" normalizeH="0" baseline="0" dirty="0">
                <a:ln>
                  <a:noFill/>
                </a:ln>
                <a:effectLst/>
                <a:latin typeface="JetBrains Mono"/>
              </a:rPr>
              <a:t>");</a:t>
            </a:r>
            <a:endParaRPr kumimoji="0" lang="en-BE" altLang="en-US" sz="2000" b="0" i="0" u="none" strike="noStrike" cap="none" normalizeH="0" baseline="0" dirty="0">
              <a:ln>
                <a:noFill/>
              </a:ln>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effectLst/>
                <a:latin typeface="JetBrains Mono"/>
              </a:rPr>
            </a:br>
            <a:r>
              <a:rPr kumimoji="0" lang="en-US" altLang="en-US" sz="2000" b="0" i="0" u="none" strike="noStrike" cap="none" normalizeH="0" baseline="0" dirty="0" err="1">
                <a:ln>
                  <a:noFill/>
                </a:ln>
                <a:effectLst/>
                <a:latin typeface="JetBrains Mono"/>
              </a:rPr>
              <a:t>fieldWithJavascript.setAdditionalAction</a:t>
            </a:r>
            <a:r>
              <a:rPr kumimoji="0" lang="en-US" altLang="en-US" sz="2000" b="0" i="0" u="none" strike="noStrike" cap="none" normalizeH="0" baseline="0" dirty="0">
                <a:ln>
                  <a:noFill/>
                </a:ln>
                <a:effectLst/>
                <a:latin typeface="JetBrains Mono"/>
              </a:rPr>
              <a:t>(</a:t>
            </a:r>
            <a:r>
              <a:rPr kumimoji="0" lang="en-US" altLang="en-US" sz="2000" b="0" i="0" u="none" strike="noStrike" cap="none" normalizeH="0" baseline="0" dirty="0" err="1">
                <a:ln>
                  <a:noFill/>
                </a:ln>
                <a:effectLst/>
                <a:latin typeface="JetBrains Mono"/>
              </a:rPr>
              <a:t>PdfName.</a:t>
            </a:r>
            <a:r>
              <a:rPr kumimoji="0" lang="en-US" altLang="en-US" sz="2000" b="0" i="1" u="none" strike="noStrike" cap="none" normalizeH="0" baseline="0" dirty="0" err="1">
                <a:ln>
                  <a:noFill/>
                </a:ln>
                <a:effectLst/>
                <a:latin typeface="JetBrains Mono"/>
              </a:rPr>
              <a:t>K</a:t>
            </a:r>
            <a:r>
              <a:rPr kumimoji="0" lang="en-US" altLang="en-US" sz="2000" b="0" i="0" u="none" strike="noStrike" cap="none" normalizeH="0" baseline="0" dirty="0">
                <a:ln>
                  <a:noFill/>
                </a:ln>
                <a:effectLst/>
                <a:latin typeface="JetBrains Mono"/>
              </a:rPr>
              <a:t>, null);</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246892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8F71-076E-49DE-925E-1CED93CA28E7}"/>
              </a:ext>
            </a:extLst>
          </p:cNvPr>
          <p:cNvSpPr>
            <a:spLocks noGrp="1"/>
          </p:cNvSpPr>
          <p:nvPr>
            <p:ph type="title"/>
          </p:nvPr>
        </p:nvSpPr>
        <p:spPr/>
        <p:txBody>
          <a:bodyPr/>
          <a:lstStyle/>
          <a:p>
            <a:r>
              <a:rPr lang="en-BE" dirty="0"/>
              <a:t>More convenient solutions</a:t>
            </a:r>
            <a:endParaRPr lang="en-GB" dirty="0"/>
          </a:p>
        </p:txBody>
      </p:sp>
      <p:sp>
        <p:nvSpPr>
          <p:cNvPr id="4" name="Slide Number Placeholder 3">
            <a:extLst>
              <a:ext uri="{FF2B5EF4-FFF2-40B4-BE49-F238E27FC236}">
                <a16:creationId xmlns:a16="http://schemas.microsoft.com/office/drawing/2014/main" id="{F60BD39B-7108-4F8E-B167-81E46BDC6666}"/>
              </a:ext>
            </a:extLst>
          </p:cNvPr>
          <p:cNvSpPr>
            <a:spLocks noGrp="1"/>
          </p:cNvSpPr>
          <p:nvPr>
            <p:ph type="sldNum" sz="quarter" idx="12"/>
          </p:nvPr>
        </p:nvSpPr>
        <p:spPr/>
        <p:txBody>
          <a:bodyPr/>
          <a:lstStyle/>
          <a:p>
            <a:fld id="{DE7D73BC-932C-454A-8007-2CD59D8BD03B}" type="slidenum">
              <a:rPr lang="en-US" smtClean="0"/>
              <a:t>38</a:t>
            </a:fld>
            <a:endParaRPr lang="en-US" dirty="0"/>
          </a:p>
        </p:txBody>
      </p:sp>
      <p:sp>
        <p:nvSpPr>
          <p:cNvPr id="5" name="Rectangle 1">
            <a:extLst>
              <a:ext uri="{FF2B5EF4-FFF2-40B4-BE49-F238E27FC236}">
                <a16:creationId xmlns:a16="http://schemas.microsoft.com/office/drawing/2014/main" id="{58A39C47-70D7-45F6-926E-C439847B2581}"/>
              </a:ext>
            </a:extLst>
          </p:cNvPr>
          <p:cNvSpPr>
            <a:spLocks noGrp="1" noChangeArrowheads="1"/>
          </p:cNvSpPr>
          <p:nvPr>
            <p:ph idx="1"/>
          </p:nvPr>
        </p:nvSpPr>
        <p:spPr bwMode="auto">
          <a:xfrm>
            <a:off x="457200" y="1481065"/>
            <a:ext cx="860053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File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htmlSource</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new File("input.html");</a:t>
            </a: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File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pdfDest</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new File("output.pdf");</a:t>
            </a: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ConverterProperties</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converterProperties</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new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ConverterProperties</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HtmlConverter.convertToPdf</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br>
              <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new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FileInputStream</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htmlSource</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new </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FileOutputStream</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pdfDest</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br>
              <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br>
            <a:r>
              <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c</a:t>
            </a:r>
            <a:r>
              <a:rPr kumimoji="0" lang="en-US" altLang="en-US" sz="16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onverterProperties</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en-BE"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sz="105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B8462FFE-ACBA-4E3E-A209-67E0441682AA}"/>
              </a:ext>
            </a:extLst>
          </p:cNvPr>
          <p:cNvSpPr txBox="1"/>
          <p:nvPr/>
        </p:nvSpPr>
        <p:spPr>
          <a:xfrm>
            <a:off x="2078966" y="4583843"/>
            <a:ext cx="6607834" cy="276999"/>
          </a:xfrm>
          <a:prstGeom prst="rect">
            <a:avLst/>
          </a:prstGeom>
          <a:noFill/>
        </p:spPr>
        <p:txBody>
          <a:bodyPr wrap="square" rtlCol="0">
            <a:spAutoFit/>
          </a:bodyPr>
          <a:lstStyle/>
          <a:p>
            <a:r>
              <a:rPr lang="en-GB" sz="1200" dirty="0">
                <a:hlinkClick r:id="rId2"/>
              </a:rPr>
              <a:t>https://itextpdf.com/en/products/itext-7/convert-html-css-to-pdf-pdfhtml</a:t>
            </a:r>
            <a:r>
              <a:rPr lang="en-BE" sz="1200" dirty="0"/>
              <a:t> </a:t>
            </a:r>
            <a:endParaRPr lang="en-GB" sz="1200" dirty="0"/>
          </a:p>
        </p:txBody>
      </p:sp>
    </p:spTree>
    <p:extLst>
      <p:ext uri="{BB962C8B-B14F-4D97-AF65-F5344CB8AC3E}">
        <p14:creationId xmlns:p14="http://schemas.microsoft.com/office/powerpoint/2010/main" val="95197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32E8-8BC3-4FD5-83BA-A903483C1612}"/>
              </a:ext>
            </a:extLst>
          </p:cNvPr>
          <p:cNvSpPr>
            <a:spLocks noGrp="1"/>
          </p:cNvSpPr>
          <p:nvPr>
            <p:ph type="title"/>
          </p:nvPr>
        </p:nvSpPr>
        <p:spPr/>
        <p:txBody>
          <a:bodyPr/>
          <a:lstStyle/>
          <a:p>
            <a:r>
              <a:rPr lang="en-BE" dirty="0" err="1"/>
              <a:t>iText</a:t>
            </a:r>
            <a:r>
              <a:rPr lang="en-BE" dirty="0"/>
              <a:t> DITO</a:t>
            </a:r>
            <a:endParaRPr lang="en-GB" dirty="0"/>
          </a:p>
        </p:txBody>
      </p:sp>
      <p:sp>
        <p:nvSpPr>
          <p:cNvPr id="4" name="Slide Number Placeholder 3">
            <a:extLst>
              <a:ext uri="{FF2B5EF4-FFF2-40B4-BE49-F238E27FC236}">
                <a16:creationId xmlns:a16="http://schemas.microsoft.com/office/drawing/2014/main" id="{153E8DCE-B9E5-474E-9C53-2E76315B40C6}"/>
              </a:ext>
            </a:extLst>
          </p:cNvPr>
          <p:cNvSpPr>
            <a:spLocks noGrp="1"/>
          </p:cNvSpPr>
          <p:nvPr>
            <p:ph type="sldNum" sz="quarter" idx="12"/>
          </p:nvPr>
        </p:nvSpPr>
        <p:spPr/>
        <p:txBody>
          <a:bodyPr/>
          <a:lstStyle/>
          <a:p>
            <a:fld id="{DE7D73BC-932C-454A-8007-2CD59D8BD03B}" type="slidenum">
              <a:rPr lang="en-US" smtClean="0"/>
              <a:t>39</a:t>
            </a:fld>
            <a:endParaRPr lang="en-US" dirty="0"/>
          </a:p>
        </p:txBody>
      </p:sp>
      <p:pic>
        <p:nvPicPr>
          <p:cNvPr id="8" name="Picture 7" descr="Graphical user interface, text, Word&#10;&#10;Description automatically generated">
            <a:extLst>
              <a:ext uri="{FF2B5EF4-FFF2-40B4-BE49-F238E27FC236}">
                <a16:creationId xmlns:a16="http://schemas.microsoft.com/office/drawing/2014/main" id="{BA05F76D-40FB-4FA7-825B-58D52C642623}"/>
              </a:ext>
            </a:extLst>
          </p:cNvPr>
          <p:cNvPicPr>
            <a:picLocks noChangeAspect="1"/>
          </p:cNvPicPr>
          <p:nvPr/>
        </p:nvPicPr>
        <p:blipFill>
          <a:blip r:embed="rId2"/>
          <a:stretch>
            <a:fillRect/>
          </a:stretch>
        </p:blipFill>
        <p:spPr>
          <a:xfrm>
            <a:off x="2217559" y="1135409"/>
            <a:ext cx="4571429" cy="2476190"/>
          </a:xfrm>
          <a:prstGeom prst="rect">
            <a:avLst/>
          </a:prstGeom>
        </p:spPr>
      </p:pic>
      <p:sp>
        <p:nvSpPr>
          <p:cNvPr id="9" name="TextBox 8">
            <a:extLst>
              <a:ext uri="{FF2B5EF4-FFF2-40B4-BE49-F238E27FC236}">
                <a16:creationId xmlns:a16="http://schemas.microsoft.com/office/drawing/2014/main" id="{383EAC5F-0B3D-48C2-BB72-314B20BDC99C}"/>
              </a:ext>
            </a:extLst>
          </p:cNvPr>
          <p:cNvSpPr txBox="1"/>
          <p:nvPr/>
        </p:nvSpPr>
        <p:spPr>
          <a:xfrm>
            <a:off x="3261902" y="4252822"/>
            <a:ext cx="2044461" cy="584775"/>
          </a:xfrm>
          <a:prstGeom prst="rect">
            <a:avLst/>
          </a:prstGeom>
          <a:noFill/>
        </p:spPr>
        <p:txBody>
          <a:bodyPr wrap="square" rtlCol="0">
            <a:spAutoFit/>
          </a:bodyPr>
          <a:lstStyle/>
          <a:p>
            <a:pPr algn="ctr"/>
            <a:r>
              <a:rPr lang="en-BE" sz="1600" dirty="0">
                <a:hlinkClick r:id="rId3"/>
              </a:rPr>
              <a:t>http://dito.online</a:t>
            </a:r>
            <a:r>
              <a:rPr lang="en-BE" sz="1600" dirty="0"/>
              <a:t> online demo</a:t>
            </a:r>
            <a:endParaRPr lang="en-GB" sz="1600" dirty="0"/>
          </a:p>
        </p:txBody>
      </p:sp>
    </p:spTree>
    <p:extLst>
      <p:ext uri="{BB962C8B-B14F-4D97-AF65-F5344CB8AC3E}">
        <p14:creationId xmlns:p14="http://schemas.microsoft.com/office/powerpoint/2010/main" val="194700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EEA2-852C-48F3-A3AC-F17EFE9B426B}"/>
              </a:ext>
            </a:extLst>
          </p:cNvPr>
          <p:cNvSpPr>
            <a:spLocks noGrp="1"/>
          </p:cNvSpPr>
          <p:nvPr>
            <p:ph type="title"/>
          </p:nvPr>
        </p:nvSpPr>
        <p:spPr/>
        <p:txBody>
          <a:bodyPr/>
          <a:lstStyle/>
          <a:p>
            <a:r>
              <a:rPr lang="en-US" dirty="0"/>
              <a:t>What is Game Development</a:t>
            </a:r>
            <a:endParaRPr lang="en-GB" dirty="0"/>
          </a:p>
        </p:txBody>
      </p:sp>
      <p:sp>
        <p:nvSpPr>
          <p:cNvPr id="3" name="Content Placeholder 2">
            <a:extLst>
              <a:ext uri="{FF2B5EF4-FFF2-40B4-BE49-F238E27FC236}">
                <a16:creationId xmlns:a16="http://schemas.microsoft.com/office/drawing/2014/main" id="{1F63C8A4-A42B-4518-B738-A85AB2D92AC7}"/>
              </a:ext>
            </a:extLst>
          </p:cNvPr>
          <p:cNvSpPr>
            <a:spLocks noGrp="1"/>
          </p:cNvSpPr>
          <p:nvPr>
            <p:ph idx="1"/>
          </p:nvPr>
        </p:nvSpPr>
        <p:spPr/>
        <p:txBody>
          <a:bodyPr>
            <a:normAutofit/>
          </a:bodyPr>
          <a:lstStyle/>
          <a:p>
            <a:pPr indent="0">
              <a:buNone/>
            </a:pPr>
            <a:endParaRPr lang="en-US" sz="3600" dirty="0"/>
          </a:p>
          <a:p>
            <a:pPr indent="0">
              <a:buNone/>
            </a:pPr>
            <a:endParaRPr lang="en-US" sz="3600" dirty="0"/>
          </a:p>
          <a:p>
            <a:pPr indent="0" algn="ctr">
              <a:buNone/>
            </a:pPr>
            <a:r>
              <a:rPr lang="en-US" sz="3600" dirty="0"/>
              <a:t>What are games?</a:t>
            </a:r>
            <a:endParaRPr lang="en-GB" sz="3600" dirty="0"/>
          </a:p>
        </p:txBody>
      </p:sp>
      <p:sp>
        <p:nvSpPr>
          <p:cNvPr id="4" name="Slide Number Placeholder 3">
            <a:extLst>
              <a:ext uri="{FF2B5EF4-FFF2-40B4-BE49-F238E27FC236}">
                <a16:creationId xmlns:a16="http://schemas.microsoft.com/office/drawing/2014/main" id="{5FABCF1E-554D-4035-AF9B-3A3E1576419F}"/>
              </a:ext>
            </a:extLst>
          </p:cNvPr>
          <p:cNvSpPr>
            <a:spLocks noGrp="1"/>
          </p:cNvSpPr>
          <p:nvPr>
            <p:ph type="sldNum" sz="quarter" idx="12"/>
          </p:nvPr>
        </p:nvSpPr>
        <p:spPr/>
        <p:txBody>
          <a:bodyPr/>
          <a:lstStyle/>
          <a:p>
            <a:fld id="{DE7D73BC-932C-454A-8007-2CD59D8BD03B}" type="slidenum">
              <a:rPr lang="en-US" smtClean="0"/>
              <a:t>4</a:t>
            </a:fld>
            <a:endParaRPr lang="en-US" dirty="0"/>
          </a:p>
        </p:txBody>
      </p:sp>
    </p:spTree>
    <p:extLst>
      <p:ext uri="{BB962C8B-B14F-4D97-AF65-F5344CB8AC3E}">
        <p14:creationId xmlns:p14="http://schemas.microsoft.com/office/powerpoint/2010/main" val="997149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A72A-670C-437F-8D4F-B8101635868B}"/>
              </a:ext>
            </a:extLst>
          </p:cNvPr>
          <p:cNvSpPr>
            <a:spLocks noGrp="1"/>
          </p:cNvSpPr>
          <p:nvPr>
            <p:ph type="title"/>
          </p:nvPr>
        </p:nvSpPr>
        <p:spPr/>
        <p:txBody>
          <a:bodyPr/>
          <a:lstStyle/>
          <a:p>
            <a:r>
              <a:rPr lang="en-US" dirty="0"/>
              <a:t>Q&amp;A</a:t>
            </a:r>
            <a:endParaRPr lang="en-GB" dirty="0"/>
          </a:p>
        </p:txBody>
      </p:sp>
      <p:sp>
        <p:nvSpPr>
          <p:cNvPr id="3" name="Text Placeholder 2">
            <a:extLst>
              <a:ext uri="{FF2B5EF4-FFF2-40B4-BE49-F238E27FC236}">
                <a16:creationId xmlns:a16="http://schemas.microsoft.com/office/drawing/2014/main" id="{63C77C68-F1D7-4756-8A91-80E84A9F7F15}"/>
              </a:ext>
            </a:extLst>
          </p:cNvPr>
          <p:cNvSpPr>
            <a:spLocks noGrp="1"/>
          </p:cNvSpPr>
          <p:nvPr>
            <p:ph type="body" idx="1"/>
          </p:nvPr>
        </p:nvSpPr>
        <p:spPr/>
        <p:txBody>
          <a:bodyPr/>
          <a:lstStyle/>
          <a:p>
            <a:r>
              <a:rPr lang="en-BE" dirty="0"/>
              <a:t>Many thanks!</a:t>
            </a:r>
            <a:endParaRPr lang="en-GB" dirty="0"/>
          </a:p>
        </p:txBody>
      </p:sp>
    </p:spTree>
    <p:extLst>
      <p:ext uri="{BB962C8B-B14F-4D97-AF65-F5344CB8AC3E}">
        <p14:creationId xmlns:p14="http://schemas.microsoft.com/office/powerpoint/2010/main" val="353412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D20826-1ADF-417C-A105-2EA23F317DD4}"/>
              </a:ext>
            </a:extLst>
          </p:cNvPr>
          <p:cNvPicPr>
            <a:picLocks noChangeAspect="1"/>
          </p:cNvPicPr>
          <p:nvPr/>
        </p:nvPicPr>
        <p:blipFill>
          <a:blip r:embed="rId2"/>
          <a:stretch>
            <a:fillRect/>
          </a:stretch>
        </p:blipFill>
        <p:spPr>
          <a:xfrm>
            <a:off x="2793004" y="683026"/>
            <a:ext cx="3557992" cy="3557992"/>
          </a:xfrm>
          <a:prstGeom prst="rect">
            <a:avLst/>
          </a:prstGeom>
        </p:spPr>
      </p:pic>
      <p:sp>
        <p:nvSpPr>
          <p:cNvPr id="2" name="Title 1">
            <a:extLst>
              <a:ext uri="{FF2B5EF4-FFF2-40B4-BE49-F238E27FC236}">
                <a16:creationId xmlns:a16="http://schemas.microsoft.com/office/drawing/2014/main" id="{87B67664-ACAA-4E28-8D23-F9001DAA2A79}"/>
              </a:ext>
            </a:extLst>
          </p:cNvPr>
          <p:cNvSpPr>
            <a:spLocks noGrp="1"/>
          </p:cNvSpPr>
          <p:nvPr>
            <p:ph type="title"/>
          </p:nvPr>
        </p:nvSpPr>
        <p:spPr/>
        <p:txBody>
          <a:bodyPr/>
          <a:lstStyle/>
          <a:p>
            <a:r>
              <a:rPr lang="en-US" dirty="0"/>
              <a:t>Interactive Media</a:t>
            </a:r>
            <a:endParaRPr lang="nl-BE" dirty="0"/>
          </a:p>
        </p:txBody>
      </p:sp>
      <p:sp>
        <p:nvSpPr>
          <p:cNvPr id="4" name="Slide Number Placeholder 3">
            <a:extLst>
              <a:ext uri="{FF2B5EF4-FFF2-40B4-BE49-F238E27FC236}">
                <a16:creationId xmlns:a16="http://schemas.microsoft.com/office/drawing/2014/main" id="{91BD31F6-0C52-430B-B5F5-76CBD50E67DA}"/>
              </a:ext>
            </a:extLst>
          </p:cNvPr>
          <p:cNvSpPr>
            <a:spLocks noGrp="1"/>
          </p:cNvSpPr>
          <p:nvPr>
            <p:ph type="sldNum" sz="quarter" idx="12"/>
          </p:nvPr>
        </p:nvSpPr>
        <p:spPr/>
        <p:txBody>
          <a:bodyPr/>
          <a:lstStyle/>
          <a:p>
            <a:fld id="{DE7D73BC-932C-454A-8007-2CD59D8BD03B}" type="slidenum">
              <a:rPr lang="en-US" smtClean="0"/>
              <a:t>5</a:t>
            </a:fld>
            <a:endParaRPr lang="en-US" dirty="0"/>
          </a:p>
        </p:txBody>
      </p:sp>
    </p:spTree>
    <p:extLst>
      <p:ext uri="{BB962C8B-B14F-4D97-AF65-F5344CB8AC3E}">
        <p14:creationId xmlns:p14="http://schemas.microsoft.com/office/powerpoint/2010/main" val="350610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9B110084-D419-4640-AC1B-D4E8A2B98FAB}"/>
              </a:ext>
            </a:extLst>
          </p:cNvPr>
          <p:cNvPicPr>
            <a:picLocks noChangeAspect="1"/>
          </p:cNvPicPr>
          <p:nvPr/>
        </p:nvPicPr>
        <p:blipFill>
          <a:blip r:embed="rId3"/>
          <a:stretch>
            <a:fillRect/>
          </a:stretch>
        </p:blipFill>
        <p:spPr>
          <a:xfrm>
            <a:off x="862060" y="792754"/>
            <a:ext cx="7215056" cy="4056488"/>
          </a:xfrm>
          <a:prstGeom prst="rect">
            <a:avLst/>
          </a:prstGeom>
        </p:spPr>
      </p:pic>
      <p:sp>
        <p:nvSpPr>
          <p:cNvPr id="2" name="Title 1">
            <a:extLst>
              <a:ext uri="{FF2B5EF4-FFF2-40B4-BE49-F238E27FC236}">
                <a16:creationId xmlns:a16="http://schemas.microsoft.com/office/drawing/2014/main" id="{81969F97-6475-4CBA-B6E3-DF44A291E332}"/>
              </a:ext>
            </a:extLst>
          </p:cNvPr>
          <p:cNvSpPr>
            <a:spLocks noGrp="1"/>
          </p:cNvSpPr>
          <p:nvPr>
            <p:ph type="title"/>
          </p:nvPr>
        </p:nvSpPr>
        <p:spPr/>
        <p:txBody>
          <a:bodyPr/>
          <a:lstStyle/>
          <a:p>
            <a:r>
              <a:rPr lang="en-US" sz="3200" dirty="0"/>
              <a:t>Why hasn’t anyone made a game in PDF yet?</a:t>
            </a:r>
            <a:endParaRPr lang="en-GB" sz="3200" dirty="0"/>
          </a:p>
        </p:txBody>
      </p:sp>
      <p:sp>
        <p:nvSpPr>
          <p:cNvPr id="4" name="Slide Number Placeholder 3">
            <a:extLst>
              <a:ext uri="{FF2B5EF4-FFF2-40B4-BE49-F238E27FC236}">
                <a16:creationId xmlns:a16="http://schemas.microsoft.com/office/drawing/2014/main" id="{5D664564-8BA0-4BA3-87F4-530E8BF6D913}"/>
              </a:ext>
            </a:extLst>
          </p:cNvPr>
          <p:cNvSpPr>
            <a:spLocks noGrp="1"/>
          </p:cNvSpPr>
          <p:nvPr>
            <p:ph type="sldNum" sz="quarter" idx="12"/>
          </p:nvPr>
        </p:nvSpPr>
        <p:spPr/>
        <p:txBody>
          <a:bodyPr/>
          <a:lstStyle/>
          <a:p>
            <a:fld id="{DE7D73BC-932C-454A-8007-2CD59D8BD03B}" type="slidenum">
              <a:rPr lang="en-US" smtClean="0"/>
              <a:t>6</a:t>
            </a:fld>
            <a:endParaRPr lang="en-US" dirty="0"/>
          </a:p>
        </p:txBody>
      </p:sp>
    </p:spTree>
    <p:extLst>
      <p:ext uri="{BB962C8B-B14F-4D97-AF65-F5344CB8AC3E}">
        <p14:creationId xmlns:p14="http://schemas.microsoft.com/office/powerpoint/2010/main" val="111121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C7F0B-5B53-4D1B-A746-E1AF338D2563}"/>
              </a:ext>
            </a:extLst>
          </p:cNvPr>
          <p:cNvPicPr>
            <a:picLocks noChangeAspect="1"/>
          </p:cNvPicPr>
          <p:nvPr/>
        </p:nvPicPr>
        <p:blipFill rotWithShape="1">
          <a:blip r:embed="rId3"/>
          <a:srcRect l="6737" r="6737"/>
          <a:stretch/>
        </p:blipFill>
        <p:spPr>
          <a:xfrm>
            <a:off x="-1" y="-2522"/>
            <a:ext cx="9144001" cy="5148544"/>
          </a:xfrm>
          <a:prstGeom prst="rect">
            <a:avLst/>
          </a:prstGeom>
        </p:spPr>
      </p:pic>
      <p:sp>
        <p:nvSpPr>
          <p:cNvPr id="2" name="Title 1">
            <a:extLst>
              <a:ext uri="{FF2B5EF4-FFF2-40B4-BE49-F238E27FC236}">
                <a16:creationId xmlns:a16="http://schemas.microsoft.com/office/drawing/2014/main" id="{05A0764B-FE4A-4B04-94D9-F7D6F310154A}"/>
              </a:ext>
            </a:extLst>
          </p:cNvPr>
          <p:cNvSpPr>
            <a:spLocks noGrp="1"/>
          </p:cNvSpPr>
          <p:nvPr>
            <p:ph type="title"/>
          </p:nvPr>
        </p:nvSpPr>
        <p:spPr/>
        <p:txBody>
          <a:bodyPr/>
          <a:lstStyle/>
          <a:p>
            <a:r>
              <a:rPr lang="en-US" dirty="0"/>
              <a:t>Missing features</a:t>
            </a:r>
            <a:endParaRPr lang="en-GB" dirty="0"/>
          </a:p>
        </p:txBody>
      </p:sp>
      <p:sp>
        <p:nvSpPr>
          <p:cNvPr id="4" name="Slide Number Placeholder 3">
            <a:extLst>
              <a:ext uri="{FF2B5EF4-FFF2-40B4-BE49-F238E27FC236}">
                <a16:creationId xmlns:a16="http://schemas.microsoft.com/office/drawing/2014/main" id="{23612ACE-2232-4B64-8B98-C259508161C1}"/>
              </a:ext>
            </a:extLst>
          </p:cNvPr>
          <p:cNvSpPr>
            <a:spLocks noGrp="1"/>
          </p:cNvSpPr>
          <p:nvPr>
            <p:ph type="sldNum" sz="quarter" idx="12"/>
          </p:nvPr>
        </p:nvSpPr>
        <p:spPr/>
        <p:txBody>
          <a:bodyPr/>
          <a:lstStyle/>
          <a:p>
            <a:fld id="{DE7D73BC-932C-454A-8007-2CD59D8BD03B}" type="slidenum">
              <a:rPr lang="en-US" smtClean="0"/>
              <a:t>7</a:t>
            </a:fld>
            <a:endParaRPr lang="en-US" dirty="0"/>
          </a:p>
        </p:txBody>
      </p:sp>
    </p:spTree>
    <p:extLst>
      <p:ext uri="{BB962C8B-B14F-4D97-AF65-F5344CB8AC3E}">
        <p14:creationId xmlns:p14="http://schemas.microsoft.com/office/powerpoint/2010/main" val="81218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4910-FC0C-4F39-B686-30A2D30B40B0}"/>
              </a:ext>
            </a:extLst>
          </p:cNvPr>
          <p:cNvSpPr>
            <a:spLocks noGrp="1"/>
          </p:cNvSpPr>
          <p:nvPr>
            <p:ph type="title"/>
          </p:nvPr>
        </p:nvSpPr>
        <p:spPr/>
        <p:txBody>
          <a:bodyPr/>
          <a:lstStyle/>
          <a:p>
            <a:r>
              <a:rPr lang="en-US" dirty="0"/>
              <a:t>Incompatible Tooling</a:t>
            </a:r>
            <a:endParaRPr lang="en-GB" dirty="0"/>
          </a:p>
        </p:txBody>
      </p:sp>
      <p:sp>
        <p:nvSpPr>
          <p:cNvPr id="4" name="Slide Number Placeholder 3">
            <a:extLst>
              <a:ext uri="{FF2B5EF4-FFF2-40B4-BE49-F238E27FC236}">
                <a16:creationId xmlns:a16="http://schemas.microsoft.com/office/drawing/2014/main" id="{12F047B3-72BF-43DB-9AE3-80C872FBF748}"/>
              </a:ext>
            </a:extLst>
          </p:cNvPr>
          <p:cNvSpPr>
            <a:spLocks noGrp="1"/>
          </p:cNvSpPr>
          <p:nvPr>
            <p:ph type="sldNum" sz="quarter" idx="12"/>
          </p:nvPr>
        </p:nvSpPr>
        <p:spPr/>
        <p:txBody>
          <a:bodyPr/>
          <a:lstStyle/>
          <a:p>
            <a:fld id="{DE7D73BC-932C-454A-8007-2CD59D8BD03B}" type="slidenum">
              <a:rPr lang="en-US" smtClean="0"/>
              <a:t>8</a:t>
            </a:fld>
            <a:endParaRPr lang="en-US" dirty="0"/>
          </a:p>
        </p:txBody>
      </p:sp>
      <p:sp>
        <p:nvSpPr>
          <p:cNvPr id="5" name="AutoShape 2">
            <a:extLst>
              <a:ext uri="{FF2B5EF4-FFF2-40B4-BE49-F238E27FC236}">
                <a16:creationId xmlns:a16="http://schemas.microsoft.com/office/drawing/2014/main" id="{A22BD89E-DE93-4DD8-A6F5-F5A8EA9C4301}"/>
              </a:ext>
            </a:extLst>
          </p:cNvPr>
          <p:cNvSpPr>
            <a:spLocks noChangeAspect="1" noChangeArrowheads="1"/>
          </p:cNvSpPr>
          <p:nvPr/>
        </p:nvSpPr>
        <p:spPr bwMode="auto">
          <a:xfrm>
            <a:off x="4419600" y="2419350"/>
            <a:ext cx="2590800" cy="259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9A855C99-4562-44F4-9E46-EA5269686465}"/>
              </a:ext>
            </a:extLst>
          </p:cNvPr>
          <p:cNvPicPr>
            <a:picLocks noChangeAspect="1"/>
          </p:cNvPicPr>
          <p:nvPr/>
        </p:nvPicPr>
        <p:blipFill>
          <a:blip r:embed="rId3"/>
          <a:stretch>
            <a:fillRect/>
          </a:stretch>
        </p:blipFill>
        <p:spPr>
          <a:xfrm>
            <a:off x="1047750" y="792754"/>
            <a:ext cx="6743700" cy="3855322"/>
          </a:xfrm>
          <a:prstGeom prst="rect">
            <a:avLst/>
          </a:prstGeom>
        </p:spPr>
      </p:pic>
    </p:spTree>
    <p:extLst>
      <p:ext uri="{BB962C8B-B14F-4D97-AF65-F5344CB8AC3E}">
        <p14:creationId xmlns:p14="http://schemas.microsoft.com/office/powerpoint/2010/main" val="288932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96ED-D3A1-4447-AF60-CB2FA859E44E}"/>
              </a:ext>
            </a:extLst>
          </p:cNvPr>
          <p:cNvSpPr>
            <a:spLocks noGrp="1"/>
          </p:cNvSpPr>
          <p:nvPr>
            <p:ph type="title"/>
          </p:nvPr>
        </p:nvSpPr>
        <p:spPr/>
        <p:txBody>
          <a:bodyPr/>
          <a:lstStyle/>
          <a:p>
            <a:r>
              <a:rPr lang="en-US" dirty="0"/>
              <a:t>But most obviously</a:t>
            </a:r>
            <a:endParaRPr lang="en-GB" dirty="0"/>
          </a:p>
        </p:txBody>
      </p:sp>
      <p:sp>
        <p:nvSpPr>
          <p:cNvPr id="3" name="Content Placeholder 2">
            <a:extLst>
              <a:ext uri="{FF2B5EF4-FFF2-40B4-BE49-F238E27FC236}">
                <a16:creationId xmlns:a16="http://schemas.microsoft.com/office/drawing/2014/main" id="{551CBE58-86F9-4D70-8C75-9B23BCFF0373}"/>
              </a:ext>
            </a:extLst>
          </p:cNvPr>
          <p:cNvSpPr>
            <a:spLocks noGrp="1"/>
          </p:cNvSpPr>
          <p:nvPr>
            <p:ph idx="1"/>
          </p:nvPr>
        </p:nvSpPr>
        <p:spPr/>
        <p:txBody>
          <a:bodyPr>
            <a:normAutofit/>
          </a:bodyPr>
          <a:lstStyle/>
          <a:p>
            <a:pPr indent="0" algn="ctr">
              <a:buNone/>
            </a:pPr>
            <a:endParaRPr lang="en-US" sz="3200" dirty="0"/>
          </a:p>
          <a:p>
            <a:pPr indent="0" algn="ctr">
              <a:buNone/>
            </a:pPr>
            <a:endParaRPr lang="en-US" sz="2800" dirty="0"/>
          </a:p>
          <a:p>
            <a:pPr indent="0" algn="ctr">
              <a:buNone/>
            </a:pPr>
            <a:r>
              <a:rPr lang="en-US" sz="3200" dirty="0"/>
              <a:t>Not </a:t>
            </a:r>
            <a:r>
              <a:rPr lang="en-US" sz="3200" i="1" dirty="0"/>
              <a:t>really</a:t>
            </a:r>
            <a:r>
              <a:rPr lang="en-US" sz="3200" dirty="0"/>
              <a:t> meant to be a gaming platform</a:t>
            </a:r>
            <a:endParaRPr lang="en-GB" sz="3200" dirty="0"/>
          </a:p>
        </p:txBody>
      </p:sp>
      <p:sp>
        <p:nvSpPr>
          <p:cNvPr id="4" name="Slide Number Placeholder 3">
            <a:extLst>
              <a:ext uri="{FF2B5EF4-FFF2-40B4-BE49-F238E27FC236}">
                <a16:creationId xmlns:a16="http://schemas.microsoft.com/office/drawing/2014/main" id="{AADDF600-227E-4733-AE32-2740AC888AE5}"/>
              </a:ext>
            </a:extLst>
          </p:cNvPr>
          <p:cNvSpPr>
            <a:spLocks noGrp="1"/>
          </p:cNvSpPr>
          <p:nvPr>
            <p:ph type="sldNum" sz="quarter" idx="12"/>
          </p:nvPr>
        </p:nvSpPr>
        <p:spPr/>
        <p:txBody>
          <a:bodyPr/>
          <a:lstStyle/>
          <a:p>
            <a:fld id="{DE7D73BC-932C-454A-8007-2CD59D8BD03B}" type="slidenum">
              <a:rPr lang="en-US" smtClean="0"/>
              <a:t>9</a:t>
            </a:fld>
            <a:endParaRPr lang="en-US" dirty="0"/>
          </a:p>
        </p:txBody>
      </p:sp>
    </p:spTree>
    <p:extLst>
      <p:ext uri="{BB962C8B-B14F-4D97-AF65-F5344CB8AC3E}">
        <p14:creationId xmlns:p14="http://schemas.microsoft.com/office/powerpoint/2010/main" val="302264662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7B2CB036-11EF-48C6-9044-D5700F634900}" vid="{5646910C-1B0D-4DEB-B79A-209A31E2FB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1536</Words>
  <Application>Microsoft Office PowerPoint</Application>
  <PresentationFormat>On-screen Show (16:9)</PresentationFormat>
  <Paragraphs>216</Paragraphs>
  <Slides>40</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Courier New</vt:lpstr>
      <vt:lpstr>JetBrains Mono</vt:lpstr>
      <vt:lpstr>Wingdings</vt:lpstr>
      <vt:lpstr>Theme1</vt:lpstr>
      <vt:lpstr>Bitmap Image</vt:lpstr>
      <vt:lpstr>Forget the PS5</vt:lpstr>
      <vt:lpstr>PowerPoint Presentation</vt:lpstr>
      <vt:lpstr>Who am I?</vt:lpstr>
      <vt:lpstr>What is Game Development</vt:lpstr>
      <vt:lpstr>Interactive Media</vt:lpstr>
      <vt:lpstr>Why hasn’t anyone made a game in PDF yet?</vt:lpstr>
      <vt:lpstr>Missing features</vt:lpstr>
      <vt:lpstr>Incompatible Tooling</vt:lpstr>
      <vt:lpstr>But most obviously</vt:lpstr>
      <vt:lpstr>So, why did I do this?</vt:lpstr>
      <vt:lpstr>PowerPoint Presentation</vt:lpstr>
      <vt:lpstr>First Idea</vt:lpstr>
      <vt:lpstr>Sudoku!</vt:lpstr>
      <vt:lpstr>PowerPoint Presentation</vt:lpstr>
      <vt:lpstr>You can even make it look pretty</vt:lpstr>
      <vt:lpstr>Wasn’t that a bit too easy?</vt:lpstr>
      <vt:lpstr>Sokoban!</vt:lpstr>
      <vt:lpstr>Roadbumps</vt:lpstr>
      <vt:lpstr>Moving Images!</vt:lpstr>
      <vt:lpstr>Form fields!</vt:lpstr>
      <vt:lpstr>How you move buttons in JS</vt:lpstr>
      <vt:lpstr>Keystroke?</vt:lpstr>
      <vt:lpstr>Requesting Focus</vt:lpstr>
      <vt:lpstr>How to request focus</vt:lpstr>
      <vt:lpstr>Tying Up Loose Ends</vt:lpstr>
      <vt:lpstr>Levels</vt:lpstr>
      <vt:lpstr>Example of Programmer’s art</vt:lpstr>
      <vt:lpstr>Road Ahead</vt:lpstr>
      <vt:lpstr>DOOM</vt:lpstr>
      <vt:lpstr>How to create these PDFs</vt:lpstr>
      <vt:lpstr>Who we are</vt:lpstr>
      <vt:lpstr>iText portfolio</vt:lpstr>
      <vt:lpstr>How did I use iText in creating the games?</vt:lpstr>
      <vt:lpstr>What is a PDF Action?</vt:lpstr>
      <vt:lpstr>Creating PDF Actions with iText</vt:lpstr>
      <vt:lpstr>Attaching Javascript to a Field</vt:lpstr>
      <vt:lpstr>Removing JavaScript from a PDF</vt:lpstr>
      <vt:lpstr>More convenient solutions</vt:lpstr>
      <vt:lpstr>iText DITO</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GameDev in PDF</dc:title>
  <dc:creator>Michaël Demey</dc:creator>
  <cp:lastModifiedBy>Michaël Demey</cp:lastModifiedBy>
  <cp:revision>7</cp:revision>
  <dcterms:created xsi:type="dcterms:W3CDTF">2020-08-20T11:42:55Z</dcterms:created>
  <dcterms:modified xsi:type="dcterms:W3CDTF">2020-10-22T07:57:15Z</dcterms:modified>
</cp:coreProperties>
</file>