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6" r:id="rId4"/>
    <p:sldMasterId id="2147483709" r:id="rId5"/>
  </p:sldMasterIdLst>
  <p:notesMasterIdLst>
    <p:notesMasterId r:id="rId16"/>
  </p:notesMasterIdLst>
  <p:handoutMasterIdLst>
    <p:handoutMasterId r:id="rId17"/>
  </p:handoutMasterIdLst>
  <p:sldIdLst>
    <p:sldId id="1000" r:id="rId6"/>
    <p:sldId id="995" r:id="rId7"/>
    <p:sldId id="998" r:id="rId8"/>
    <p:sldId id="839" r:id="rId9"/>
    <p:sldId id="837" r:id="rId10"/>
    <p:sldId id="997" r:id="rId11"/>
    <p:sldId id="999" r:id="rId12"/>
    <p:sldId id="962" r:id="rId13"/>
    <p:sldId id="750" r:id="rId14"/>
    <p:sldId id="1001" r:id="rId15"/>
  </p:sldIdLst>
  <p:sldSz cx="18288000" cy="10287000"/>
  <p:notesSz cx="6858000" cy="9144000"/>
  <p:defaultTextStyle>
    <a:defPPr>
      <a:defRPr lang="id-ID"/>
    </a:defPPr>
    <a:lvl1pPr marL="0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85652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71302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56954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742606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428258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113908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799560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485212" algn="l" defTabSz="137130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4">
          <p15:clr>
            <a:srgbClr val="A4A3A4"/>
          </p15:clr>
        </p15:guide>
        <p15:guide id="2" orient="horz" pos="569">
          <p15:clr>
            <a:srgbClr val="A4A3A4"/>
          </p15:clr>
        </p15:guide>
        <p15:guide id="3" pos="1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0070C0"/>
    <a:srgbClr val="EA2D00"/>
    <a:srgbClr val="009DD7"/>
    <a:srgbClr val="609515"/>
    <a:srgbClr val="042066"/>
    <a:srgbClr val="1F5FA0"/>
    <a:srgbClr val="0095CF"/>
    <a:srgbClr val="25408F"/>
    <a:srgbClr val="1D4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42F08-2B57-CF45-A19A-89ADA12F8264}" v="14" dt="2020-10-02T10:00:55.44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7" autoAdjust="0"/>
    <p:restoredTop sz="92767" autoAdjust="0"/>
  </p:normalViewPr>
  <p:slideViewPr>
    <p:cSldViewPr snapToGrid="0">
      <p:cViewPr varScale="1">
        <p:scale>
          <a:sx n="65" d="100"/>
          <a:sy n="65" d="100"/>
        </p:scale>
        <p:origin x="272" y="568"/>
      </p:cViewPr>
      <p:guideLst>
        <p:guide orient="horz" pos="1294"/>
        <p:guide orient="horz" pos="569"/>
        <p:guide pos="1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3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Nelms" userId="6ee05406-7d02-431f-8283-73b01d0013fa" providerId="ADAL" clId="{16042F08-2B57-CF45-A19A-89ADA12F8264}"/>
    <pc:docChg chg="custSel addSld delSld modSld">
      <pc:chgData name="Tim Nelms" userId="6ee05406-7d02-431f-8283-73b01d0013fa" providerId="ADAL" clId="{16042F08-2B57-CF45-A19A-89ADA12F8264}" dt="2020-10-02T10:00:55.445" v="60"/>
      <pc:docMkLst>
        <pc:docMk/>
      </pc:docMkLst>
      <pc:sldChg chg="del">
        <pc:chgData name="Tim Nelms" userId="6ee05406-7d02-431f-8283-73b01d0013fa" providerId="ADAL" clId="{16042F08-2B57-CF45-A19A-89ADA12F8264}" dt="2020-10-02T09:59:29.594" v="56" actId="2696"/>
        <pc:sldMkLst>
          <pc:docMk/>
          <pc:sldMk cId="1276696628" sldId="265"/>
        </pc:sldMkLst>
      </pc:sldChg>
      <pc:sldChg chg="modAnim">
        <pc:chgData name="Tim Nelms" userId="6ee05406-7d02-431f-8283-73b01d0013fa" providerId="ADAL" clId="{16042F08-2B57-CF45-A19A-89ADA12F8264}" dt="2020-10-02T10:00:55.445" v="60"/>
        <pc:sldMkLst>
          <pc:docMk/>
          <pc:sldMk cId="3220558967" sldId="750"/>
        </pc:sldMkLst>
      </pc:sldChg>
      <pc:sldChg chg="modAnim">
        <pc:chgData name="Tim Nelms" userId="6ee05406-7d02-431f-8283-73b01d0013fa" providerId="ADAL" clId="{16042F08-2B57-CF45-A19A-89ADA12F8264}" dt="2020-10-01T13:50:44.710" v="4"/>
        <pc:sldMkLst>
          <pc:docMk/>
          <pc:sldMk cId="1035748110" sldId="837"/>
        </pc:sldMkLst>
      </pc:sldChg>
      <pc:sldChg chg="modAnim">
        <pc:chgData name="Tim Nelms" userId="6ee05406-7d02-431f-8283-73b01d0013fa" providerId="ADAL" clId="{16042F08-2B57-CF45-A19A-89ADA12F8264}" dt="2020-10-01T13:50:00.985" v="3"/>
        <pc:sldMkLst>
          <pc:docMk/>
          <pc:sldMk cId="3676148971" sldId="839"/>
        </pc:sldMkLst>
      </pc:sldChg>
      <pc:sldChg chg="modSp mod">
        <pc:chgData name="Tim Nelms" userId="6ee05406-7d02-431f-8283-73b01d0013fa" providerId="ADAL" clId="{16042F08-2B57-CF45-A19A-89ADA12F8264}" dt="2020-10-01T15:43:46.653" v="11" actId="113"/>
        <pc:sldMkLst>
          <pc:docMk/>
          <pc:sldMk cId="2927414871" sldId="962"/>
        </pc:sldMkLst>
        <pc:spChg chg="mod">
          <ac:chgData name="Tim Nelms" userId="6ee05406-7d02-431f-8283-73b01d0013fa" providerId="ADAL" clId="{16042F08-2B57-CF45-A19A-89ADA12F8264}" dt="2020-10-01T15:43:00.220" v="8" actId="20577"/>
          <ac:spMkLst>
            <pc:docMk/>
            <pc:sldMk cId="2927414871" sldId="962"/>
            <ac:spMk id="3" creationId="{3EB55068-1E0C-6E48-9557-7710EA564058}"/>
          </ac:spMkLst>
        </pc:spChg>
        <pc:spChg chg="mod">
          <ac:chgData name="Tim Nelms" userId="6ee05406-7d02-431f-8283-73b01d0013fa" providerId="ADAL" clId="{16042F08-2B57-CF45-A19A-89ADA12F8264}" dt="2020-10-01T15:43:46.653" v="11" actId="113"/>
          <ac:spMkLst>
            <pc:docMk/>
            <pc:sldMk cId="2927414871" sldId="962"/>
            <ac:spMk id="8" creationId="{68699C6A-1C2B-6246-98CD-1E359366E7ED}"/>
          </ac:spMkLst>
        </pc:spChg>
      </pc:sldChg>
      <pc:sldChg chg="modAnim">
        <pc:chgData name="Tim Nelms" userId="6ee05406-7d02-431f-8283-73b01d0013fa" providerId="ADAL" clId="{16042F08-2B57-CF45-A19A-89ADA12F8264}" dt="2020-10-01T13:49:16.352" v="0"/>
        <pc:sldMkLst>
          <pc:docMk/>
          <pc:sldMk cId="2652440549" sldId="995"/>
        </pc:sldMkLst>
      </pc:sldChg>
      <pc:sldChg chg="addSp delSp modSp add mod modClrScheme chgLayout">
        <pc:chgData name="Tim Nelms" userId="6ee05406-7d02-431f-8283-73b01d0013fa" providerId="ADAL" clId="{16042F08-2B57-CF45-A19A-89ADA12F8264}" dt="2020-10-02T09:59:22.137" v="55" actId="20577"/>
        <pc:sldMkLst>
          <pc:docMk/>
          <pc:sldMk cId="2170261563" sldId="1001"/>
        </pc:sldMkLst>
        <pc:spChg chg="del mod ord">
          <ac:chgData name="Tim Nelms" userId="6ee05406-7d02-431f-8283-73b01d0013fa" providerId="ADAL" clId="{16042F08-2B57-CF45-A19A-89ADA12F8264}" dt="2020-10-02T09:59:05.797" v="13" actId="700"/>
          <ac:spMkLst>
            <pc:docMk/>
            <pc:sldMk cId="2170261563" sldId="1001"/>
            <ac:spMk id="2" creationId="{0FF1C214-DD36-3B4F-B862-D842EA34798A}"/>
          </ac:spMkLst>
        </pc:spChg>
        <pc:spChg chg="del mod ord">
          <ac:chgData name="Tim Nelms" userId="6ee05406-7d02-431f-8283-73b01d0013fa" providerId="ADAL" clId="{16042F08-2B57-CF45-A19A-89ADA12F8264}" dt="2020-10-02T09:59:05.797" v="13" actId="700"/>
          <ac:spMkLst>
            <pc:docMk/>
            <pc:sldMk cId="2170261563" sldId="1001"/>
            <ac:spMk id="3" creationId="{66B5C85A-0B99-FC4A-AAB2-B0825BDD161D}"/>
          </ac:spMkLst>
        </pc:spChg>
        <pc:spChg chg="mod ord">
          <ac:chgData name="Tim Nelms" userId="6ee05406-7d02-431f-8283-73b01d0013fa" providerId="ADAL" clId="{16042F08-2B57-CF45-A19A-89ADA12F8264}" dt="2020-10-02T09:59:05.797" v="13" actId="700"/>
          <ac:spMkLst>
            <pc:docMk/>
            <pc:sldMk cId="2170261563" sldId="1001"/>
            <ac:spMk id="4" creationId="{3CA3F42D-323C-BD47-99C1-D187BF17538A}"/>
          </ac:spMkLst>
        </pc:spChg>
        <pc:spChg chg="add mod ord">
          <ac:chgData name="Tim Nelms" userId="6ee05406-7d02-431f-8283-73b01d0013fa" providerId="ADAL" clId="{16042F08-2B57-CF45-A19A-89ADA12F8264}" dt="2020-10-02T09:59:12.522" v="30" actId="20577"/>
          <ac:spMkLst>
            <pc:docMk/>
            <pc:sldMk cId="2170261563" sldId="1001"/>
            <ac:spMk id="5" creationId="{41B0424A-D01D-BC48-977F-9FCE0B71AFB0}"/>
          </ac:spMkLst>
        </pc:spChg>
        <pc:spChg chg="add mod ord">
          <ac:chgData name="Tim Nelms" userId="6ee05406-7d02-431f-8283-73b01d0013fa" providerId="ADAL" clId="{16042F08-2B57-CF45-A19A-89ADA12F8264}" dt="2020-10-02T09:59:22.137" v="55" actId="20577"/>
          <ac:spMkLst>
            <pc:docMk/>
            <pc:sldMk cId="2170261563" sldId="1001"/>
            <ac:spMk id="6" creationId="{B0598B8E-FE82-4242-86FB-1F8506A904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D862C-56A9-42A9-818E-AE4A076B0C62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8AA8-2072-4B09-8C56-857B9DCA6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87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A7EDB-42F2-4587-A519-4CD36161FFEF}" type="datetimeFigureOut">
              <a:rPr lang="id-ID" smtClean="0"/>
              <a:t>02/10/20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AD74B-4254-4A15-B920-236F271C9A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47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652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302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954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606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258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908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560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212" algn="l" defTabSz="137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6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03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56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022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20921"/>
            <a:ext cx="18288000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602522"/>
            <a:ext cx="13716000" cy="2662421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004990"/>
                </a:solidFill>
              </a:defRPr>
            </a:lvl1pPr>
            <a:lvl2pPr marL="685652" indent="0" algn="ctr">
              <a:buNone/>
              <a:defRPr sz="3000"/>
            </a:lvl2pPr>
            <a:lvl3pPr marL="1371302" indent="0" algn="ctr">
              <a:buNone/>
              <a:defRPr sz="2600"/>
            </a:lvl3pPr>
            <a:lvl4pPr marL="2056954" indent="0" algn="ctr">
              <a:buNone/>
              <a:defRPr sz="2400"/>
            </a:lvl4pPr>
            <a:lvl5pPr marL="2742606" indent="0" algn="ctr">
              <a:buNone/>
              <a:defRPr sz="2400"/>
            </a:lvl5pPr>
            <a:lvl6pPr marL="3428258" indent="0" algn="ctr">
              <a:buNone/>
              <a:defRPr sz="2400"/>
            </a:lvl6pPr>
            <a:lvl7pPr marL="4113908" indent="0" algn="ctr">
              <a:buNone/>
              <a:defRPr sz="2400"/>
            </a:lvl7pPr>
            <a:lvl8pPr marL="4799560" indent="0" algn="ctr">
              <a:buNone/>
              <a:defRPr sz="2400"/>
            </a:lvl8pPr>
            <a:lvl9pPr marL="5485212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11" name="Picture 10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44686" r="19113" b="29455"/>
          <a:stretch/>
        </p:blipFill>
        <p:spPr>
          <a:xfrm>
            <a:off x="0" y="528813"/>
            <a:ext cx="7406640" cy="14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90B4BC-4244-4D35-99C9-95C14160B702}"/>
              </a:ext>
            </a:extLst>
          </p:cNvPr>
          <p:cNvSpPr/>
          <p:nvPr userDrawn="1"/>
        </p:nvSpPr>
        <p:spPr bwMode="auto">
          <a:xfrm>
            <a:off x="0" y="-1"/>
            <a:ext cx="18288000" cy="102870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14300" tIns="57150" rIns="114300" bIns="5715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5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8288000" cy="56596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31151-CFFD-4D38-B2A0-DB45323E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660" y="6791120"/>
            <a:ext cx="10646228" cy="1682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>
              <a:defRPr sz="8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749B24-D11E-4DF3-8F62-09402F054C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3660" y="8473871"/>
            <a:ext cx="10668000" cy="700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4" name="Grafik 3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3AE21AA8-F388-4E20-9E34-AC2FFFC12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" y="5659652"/>
            <a:ext cx="4627348" cy="46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7250" y="2571750"/>
            <a:ext cx="16573500" cy="619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857250"/>
            <a:ext cx="15525750" cy="1047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03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7250" y="2571750"/>
            <a:ext cx="8286750" cy="619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857250"/>
            <a:ext cx="15525750" cy="1047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C6332B-9D98-4405-B852-8CF809B144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0" y="2571750"/>
            <a:ext cx="8286750" cy="619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17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7250" y="2571750"/>
            <a:ext cx="8286750" cy="619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857250"/>
            <a:ext cx="15525750" cy="1047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5A1FED-818D-4434-B955-D7F6DF57B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2571750"/>
            <a:ext cx="8286750" cy="619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516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A06A6-D420-4CA5-BC92-5BD0BFFFA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5A505-8C4E-4AA2-BA6B-B1195B2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FDBF-382F-417C-AD4A-879CDF8DA7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57250" y="2571750"/>
            <a:ext cx="8286750" cy="619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52EDE2-6622-4CBF-8CFC-674CA321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857250"/>
            <a:ext cx="15525750" cy="1047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5A1FED-818D-4434-B955-D7F6DF57B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2571750"/>
            <a:ext cx="8286750" cy="5524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0D26D6-E07A-4C0A-911A-F1AB81CA30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8096250"/>
            <a:ext cx="8286750" cy="6667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7723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0144" y="781956"/>
            <a:ext cx="16727713" cy="7695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3AE702-C561-4286-A3B1-202D9429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F9772-AE77-4E82-8950-015D954E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9050"/>
            <a:ext cx="18288000" cy="10306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22E351B-FC19-47B4-907A-38624A495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1" y="9430703"/>
            <a:ext cx="1238251" cy="5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0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E23017-436A-4EA9-A100-1463DB28EE99}"/>
              </a:ext>
            </a:extLst>
          </p:cNvPr>
          <p:cNvSpPr/>
          <p:nvPr userDrawn="1"/>
        </p:nvSpPr>
        <p:spPr bwMode="auto">
          <a:xfrm>
            <a:off x="0" y="0"/>
            <a:ext cx="18288000" cy="1038225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14300" tIns="57150" rIns="114300" bIns="5715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50" dirty="0"/>
          </a:p>
        </p:txBody>
      </p:sp>
    </p:spTree>
    <p:extLst>
      <p:ext uri="{BB962C8B-B14F-4D97-AF65-F5344CB8AC3E}">
        <p14:creationId xmlns:p14="http://schemas.microsoft.com/office/powerpoint/2010/main" val="63844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E23017-436A-4EA9-A100-1463DB28EE99}"/>
              </a:ext>
            </a:extLst>
          </p:cNvPr>
          <p:cNvSpPr/>
          <p:nvPr userDrawn="1"/>
        </p:nvSpPr>
        <p:spPr bwMode="auto">
          <a:xfrm>
            <a:off x="0" y="0"/>
            <a:ext cx="18288000" cy="1038225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14300" tIns="57150" rIns="114300" bIns="5715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50" dirty="0"/>
          </a:p>
        </p:txBody>
      </p:sp>
    </p:spTree>
    <p:extLst>
      <p:ext uri="{BB962C8B-B14F-4D97-AF65-F5344CB8AC3E}">
        <p14:creationId xmlns:p14="http://schemas.microsoft.com/office/powerpoint/2010/main" val="207897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20921"/>
            <a:ext cx="18288000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459200" y="9522372"/>
            <a:ext cx="867103" cy="58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265174"/>
            <a:ext cx="15773400" cy="68809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25408F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57300" y="274974"/>
            <a:ext cx="15773400" cy="19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803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B0B6A-7B37-44F9-A25D-93E5C17BCF5C}"/>
              </a:ext>
            </a:extLst>
          </p:cNvPr>
          <p:cNvSpPr/>
          <p:nvPr userDrawn="1"/>
        </p:nvSpPr>
        <p:spPr bwMode="auto">
          <a:xfrm>
            <a:off x="0" y="1"/>
            <a:ext cx="18288000" cy="919595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14300" tIns="57150" rIns="114300" bIns="5715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56F1E-776F-4A3A-B25B-8CC09FAB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6139294"/>
            <a:ext cx="15525750" cy="1099706"/>
          </a:xfrm>
        </p:spPr>
        <p:txBody>
          <a:bodyPr>
            <a:noAutofit/>
          </a:bodyPr>
          <a:lstStyle>
            <a:lvl1pPr algn="ctr">
              <a:defRPr sz="8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2840B-A3BB-43A2-88D9-88DB03343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BEB84-1005-4230-BF2F-FAED5FC3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9234F35-98EE-4821-9A2F-7A24EF693B6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43000" y="1411740"/>
            <a:ext cx="2402000" cy="3731760"/>
          </a:xfrm>
          <a:custGeom>
            <a:avLst/>
            <a:gdLst>
              <a:gd name="T0" fmla="*/ 598 w 701"/>
              <a:gd name="T1" fmla="*/ 75 h 1090"/>
              <a:gd name="T2" fmla="*/ 338 w 701"/>
              <a:gd name="T3" fmla="*/ 0 h 1090"/>
              <a:gd name="T4" fmla="*/ 138 w 701"/>
              <a:gd name="T5" fmla="*/ 52 h 1090"/>
              <a:gd name="T6" fmla="*/ 0 w 701"/>
              <a:gd name="T7" fmla="*/ 331 h 1090"/>
              <a:gd name="T8" fmla="*/ 200 w 701"/>
              <a:gd name="T9" fmla="*/ 331 h 1090"/>
              <a:gd name="T10" fmla="*/ 233 w 701"/>
              <a:gd name="T11" fmla="*/ 221 h 1090"/>
              <a:gd name="T12" fmla="*/ 347 w 701"/>
              <a:gd name="T13" fmla="*/ 168 h 1090"/>
              <a:gd name="T14" fmla="*/ 459 w 701"/>
              <a:gd name="T15" fmla="*/ 211 h 1090"/>
              <a:gd name="T16" fmla="*/ 490 w 701"/>
              <a:gd name="T17" fmla="*/ 307 h 1090"/>
              <a:gd name="T18" fmla="*/ 456 w 701"/>
              <a:gd name="T19" fmla="*/ 390 h 1090"/>
              <a:gd name="T20" fmla="*/ 416 w 701"/>
              <a:gd name="T21" fmla="*/ 431 h 1090"/>
              <a:gd name="T22" fmla="*/ 260 w 701"/>
              <a:gd name="T23" fmla="*/ 556 h 1090"/>
              <a:gd name="T24" fmla="*/ 228 w 701"/>
              <a:gd name="T25" fmla="*/ 707 h 1090"/>
              <a:gd name="T26" fmla="*/ 247 w 701"/>
              <a:gd name="T27" fmla="*/ 722 h 1090"/>
              <a:gd name="T28" fmla="*/ 402 w 701"/>
              <a:gd name="T29" fmla="*/ 722 h 1090"/>
              <a:gd name="T30" fmla="*/ 421 w 701"/>
              <a:gd name="T31" fmla="*/ 705 h 1090"/>
              <a:gd name="T32" fmla="*/ 429 w 701"/>
              <a:gd name="T33" fmla="*/ 652 h 1090"/>
              <a:gd name="T34" fmla="*/ 489 w 701"/>
              <a:gd name="T35" fmla="*/ 580 h 1090"/>
              <a:gd name="T36" fmla="*/ 544 w 701"/>
              <a:gd name="T37" fmla="*/ 542 h 1090"/>
              <a:gd name="T38" fmla="*/ 650 w 701"/>
              <a:gd name="T39" fmla="*/ 447 h 1090"/>
              <a:gd name="T40" fmla="*/ 701 w 701"/>
              <a:gd name="T41" fmla="*/ 295 h 1090"/>
              <a:gd name="T42" fmla="*/ 598 w 701"/>
              <a:gd name="T43" fmla="*/ 75 h 1090"/>
              <a:gd name="T44" fmla="*/ 335 w 701"/>
              <a:gd name="T45" fmla="*/ 842 h 1090"/>
              <a:gd name="T46" fmla="*/ 207 w 701"/>
              <a:gd name="T47" fmla="*/ 962 h 1090"/>
              <a:gd name="T48" fmla="*/ 328 w 701"/>
              <a:gd name="T49" fmla="*/ 1088 h 1090"/>
              <a:gd name="T50" fmla="*/ 457 w 701"/>
              <a:gd name="T51" fmla="*/ 969 h 1090"/>
              <a:gd name="T52" fmla="*/ 335 w 701"/>
              <a:gd name="T53" fmla="*/ 842 h 1090"/>
              <a:gd name="T54" fmla="*/ 335 w 701"/>
              <a:gd name="T55" fmla="*/ 842 h 1090"/>
              <a:gd name="T56" fmla="*/ 335 w 701"/>
              <a:gd name="T57" fmla="*/ 842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1090">
                <a:moveTo>
                  <a:pt x="598" y="75"/>
                </a:moveTo>
                <a:cubicBezTo>
                  <a:pt x="529" y="25"/>
                  <a:pt x="442" y="0"/>
                  <a:pt x="338" y="0"/>
                </a:cubicBezTo>
                <a:cubicBezTo>
                  <a:pt x="259" y="0"/>
                  <a:pt x="192" y="18"/>
                  <a:pt x="138" y="52"/>
                </a:cubicBezTo>
                <a:cubicBezTo>
                  <a:pt x="51" y="107"/>
                  <a:pt x="6" y="200"/>
                  <a:pt x="0" y="331"/>
                </a:cubicBezTo>
                <a:cubicBezTo>
                  <a:pt x="200" y="331"/>
                  <a:pt x="200" y="331"/>
                  <a:pt x="200" y="331"/>
                </a:cubicBezTo>
                <a:cubicBezTo>
                  <a:pt x="200" y="293"/>
                  <a:pt x="211" y="256"/>
                  <a:pt x="233" y="221"/>
                </a:cubicBezTo>
                <a:cubicBezTo>
                  <a:pt x="256" y="185"/>
                  <a:pt x="293" y="168"/>
                  <a:pt x="347" y="168"/>
                </a:cubicBezTo>
                <a:cubicBezTo>
                  <a:pt x="401" y="168"/>
                  <a:pt x="438" y="182"/>
                  <a:pt x="459" y="211"/>
                </a:cubicBezTo>
                <a:cubicBezTo>
                  <a:pt x="479" y="240"/>
                  <a:pt x="490" y="272"/>
                  <a:pt x="490" y="307"/>
                </a:cubicBezTo>
                <a:cubicBezTo>
                  <a:pt x="490" y="337"/>
                  <a:pt x="474" y="365"/>
                  <a:pt x="456" y="390"/>
                </a:cubicBezTo>
                <a:cubicBezTo>
                  <a:pt x="446" y="405"/>
                  <a:pt x="432" y="418"/>
                  <a:pt x="416" y="431"/>
                </a:cubicBezTo>
                <a:cubicBezTo>
                  <a:pt x="416" y="431"/>
                  <a:pt x="308" y="500"/>
                  <a:pt x="260" y="556"/>
                </a:cubicBezTo>
                <a:cubicBezTo>
                  <a:pt x="232" y="589"/>
                  <a:pt x="230" y="637"/>
                  <a:pt x="228" y="707"/>
                </a:cubicBezTo>
                <a:cubicBezTo>
                  <a:pt x="227" y="712"/>
                  <a:pt x="229" y="722"/>
                  <a:pt x="247" y="722"/>
                </a:cubicBezTo>
                <a:cubicBezTo>
                  <a:pt x="402" y="722"/>
                  <a:pt x="402" y="722"/>
                  <a:pt x="402" y="722"/>
                </a:cubicBezTo>
                <a:cubicBezTo>
                  <a:pt x="417" y="722"/>
                  <a:pt x="421" y="710"/>
                  <a:pt x="421" y="705"/>
                </a:cubicBezTo>
                <a:cubicBezTo>
                  <a:pt x="422" y="680"/>
                  <a:pt x="425" y="667"/>
                  <a:pt x="429" y="652"/>
                </a:cubicBezTo>
                <a:cubicBezTo>
                  <a:pt x="438" y="625"/>
                  <a:pt x="462" y="601"/>
                  <a:pt x="489" y="580"/>
                </a:cubicBezTo>
                <a:cubicBezTo>
                  <a:pt x="544" y="542"/>
                  <a:pt x="544" y="542"/>
                  <a:pt x="544" y="542"/>
                </a:cubicBezTo>
                <a:cubicBezTo>
                  <a:pt x="593" y="503"/>
                  <a:pt x="633" y="472"/>
                  <a:pt x="650" y="447"/>
                </a:cubicBezTo>
                <a:cubicBezTo>
                  <a:pt x="680" y="406"/>
                  <a:pt x="701" y="355"/>
                  <a:pt x="701" y="295"/>
                </a:cubicBezTo>
                <a:cubicBezTo>
                  <a:pt x="701" y="198"/>
                  <a:pt x="667" y="124"/>
                  <a:pt x="598" y="75"/>
                </a:cubicBezTo>
                <a:close/>
                <a:moveTo>
                  <a:pt x="335" y="842"/>
                </a:moveTo>
                <a:cubicBezTo>
                  <a:pt x="266" y="840"/>
                  <a:pt x="209" y="887"/>
                  <a:pt x="207" y="962"/>
                </a:cubicBezTo>
                <a:cubicBezTo>
                  <a:pt x="205" y="1037"/>
                  <a:pt x="259" y="1086"/>
                  <a:pt x="328" y="1088"/>
                </a:cubicBezTo>
                <a:cubicBezTo>
                  <a:pt x="400" y="1090"/>
                  <a:pt x="455" y="1044"/>
                  <a:pt x="457" y="969"/>
                </a:cubicBezTo>
                <a:cubicBezTo>
                  <a:pt x="459" y="895"/>
                  <a:pt x="407" y="844"/>
                  <a:pt x="335" y="842"/>
                </a:cubicBezTo>
                <a:close/>
                <a:moveTo>
                  <a:pt x="335" y="842"/>
                </a:moveTo>
                <a:cubicBezTo>
                  <a:pt x="335" y="842"/>
                  <a:pt x="335" y="842"/>
                  <a:pt x="335" y="84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576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7430E-E6B0-449A-8952-136522652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3500" y="7239000"/>
            <a:ext cx="15525750" cy="666750"/>
          </a:xfrm>
        </p:spPr>
        <p:txBody>
          <a:bodyPr>
            <a:normAutofit/>
          </a:bodyPr>
          <a:lstStyle>
            <a:lvl1pPr marL="228600" indent="0" algn="ctr">
              <a:buNone/>
              <a:defRPr sz="35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87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B898CC9-B777-49C1-AA2C-3D0B3A133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1" y="9430703"/>
            <a:ext cx="1238251" cy="569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F09EA4-3857-4092-B1B9-6D3EA2C367EF}"/>
              </a:ext>
            </a:extLst>
          </p:cNvPr>
          <p:cNvSpPr/>
          <p:nvPr userDrawn="1"/>
        </p:nvSpPr>
        <p:spPr bwMode="auto">
          <a:xfrm>
            <a:off x="0" y="1"/>
            <a:ext cx="18288000" cy="919595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14300" tIns="57150" rIns="114300" bIns="5715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E5226-8CED-4E47-AF1B-071254765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5FCB6-68EF-4A1C-B4F5-6C73EA032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B898CC9-B777-49C1-AA2C-3D0B3A133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1" y="9430703"/>
            <a:ext cx="1238251" cy="5695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E5226-8CED-4E47-AF1B-071254765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2020, PDF Association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5FCB6-68EF-4A1C-B4F5-6C73EA032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56F17A6-DD40-4C70-A611-6654D1E67E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31521" y="2705101"/>
            <a:ext cx="4807404" cy="48074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E34A3C-7CF3-4369-B0EB-D5A55ABE8CE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710543" y="2705101"/>
            <a:ext cx="4807404" cy="48074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BB6716A-A4DF-4071-B2CC-6EFFEE27BD7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752571" y="2705101"/>
            <a:ext cx="4807404" cy="48074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D56116-81DA-40B5-91B9-273F567837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2756297" y="2705101"/>
            <a:ext cx="4807404" cy="480740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tIns="0" bIns="182880" anchor="b"/>
          <a:lstStyle>
            <a:lvl1pPr algn="ctr">
              <a:buNone/>
              <a:defRPr lang="en-US" dirty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855611-D68B-471A-98BD-77C95F35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8A1317-0A70-4BE1-ACBD-E99733D9E41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45710" y="7899942"/>
            <a:ext cx="3979023" cy="569596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accent1"/>
                </a:solidFill>
              </a:defRPr>
            </a:lvl1pPr>
            <a:lvl2pPr marL="581423" indent="0" algn="ctr">
              <a:buNone/>
              <a:defRPr sz="2250"/>
            </a:lvl2pPr>
            <a:lvl3pPr marL="948531" indent="0" algn="ctr">
              <a:buNone/>
              <a:defRPr sz="1750"/>
            </a:lvl3pPr>
            <a:lvl4pPr marL="1299766" indent="0" algn="ctr">
              <a:buNone/>
              <a:defRPr sz="1375"/>
            </a:lvl4pPr>
            <a:lvl5pPr marL="1666875" indent="0" algn="ctr">
              <a:buNone/>
              <a:defRPr sz="13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A5C70B7-E5E1-4268-B76B-5B79BEF4244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124732" y="7899942"/>
            <a:ext cx="3979023" cy="569596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accent2"/>
                </a:solidFill>
              </a:defRPr>
            </a:lvl1pPr>
            <a:lvl2pPr marL="581423" indent="0" algn="ctr">
              <a:buNone/>
              <a:defRPr sz="2250"/>
            </a:lvl2pPr>
            <a:lvl3pPr marL="948531" indent="0" algn="ctr">
              <a:buNone/>
              <a:defRPr sz="1750"/>
            </a:lvl3pPr>
            <a:lvl4pPr marL="1299766" indent="0" algn="ctr">
              <a:buNone/>
              <a:defRPr sz="1375"/>
            </a:lvl4pPr>
            <a:lvl5pPr marL="1666875" indent="0" algn="ctr">
              <a:buNone/>
              <a:defRPr sz="13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11C2627-381C-4BAA-BB24-9CEFB39119B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66760" y="7899942"/>
            <a:ext cx="3979023" cy="569596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accent3"/>
                </a:solidFill>
              </a:defRPr>
            </a:lvl1pPr>
            <a:lvl2pPr marL="581423" indent="0" algn="ctr">
              <a:buNone/>
              <a:defRPr sz="2250"/>
            </a:lvl2pPr>
            <a:lvl3pPr marL="948531" indent="0" algn="ctr">
              <a:buNone/>
              <a:defRPr sz="1750"/>
            </a:lvl3pPr>
            <a:lvl4pPr marL="1299766" indent="0" algn="ctr">
              <a:buNone/>
              <a:defRPr sz="1375"/>
            </a:lvl4pPr>
            <a:lvl5pPr marL="1666875" indent="0" algn="ctr">
              <a:buNone/>
              <a:defRPr sz="13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CCFB1E3-E168-4BF5-934D-77DA51A2381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3170486" y="7899942"/>
            <a:ext cx="3979023" cy="569596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accent4"/>
                </a:solidFill>
              </a:defRPr>
            </a:lvl1pPr>
            <a:lvl2pPr marL="581423" indent="0" algn="ctr">
              <a:buNone/>
              <a:defRPr sz="2250"/>
            </a:lvl2pPr>
            <a:lvl3pPr marL="948531" indent="0" algn="ctr">
              <a:buNone/>
              <a:defRPr sz="1750"/>
            </a:lvl3pPr>
            <a:lvl4pPr marL="1299766" indent="0" algn="ctr">
              <a:buNone/>
              <a:defRPr sz="1375"/>
            </a:lvl4pPr>
            <a:lvl5pPr marL="1666875" indent="0" algn="ctr">
              <a:buNone/>
              <a:defRPr sz="13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8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20921"/>
            <a:ext cx="18288000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74974"/>
            <a:ext cx="15773400" cy="19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63318"/>
            <a:ext cx="7772400" cy="6882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263318"/>
            <a:ext cx="7772400" cy="6882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10" name="Picture 9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20921"/>
            <a:ext cx="18288000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263318"/>
            <a:ext cx="7777843" cy="12442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/>
            </a:lvl1pPr>
            <a:lvl2pPr marL="685652" indent="0">
              <a:buNone/>
              <a:defRPr sz="3000" b="1"/>
            </a:lvl2pPr>
            <a:lvl3pPr marL="1371302" indent="0">
              <a:buNone/>
              <a:defRPr sz="2600" b="1"/>
            </a:lvl3pPr>
            <a:lvl4pPr marL="2056954" indent="0">
              <a:buNone/>
              <a:defRPr sz="2400" b="1"/>
            </a:lvl4pPr>
            <a:lvl5pPr marL="2742606" indent="0">
              <a:buNone/>
              <a:defRPr sz="2400" b="1"/>
            </a:lvl5pPr>
            <a:lvl6pPr marL="3428258" indent="0">
              <a:buNone/>
              <a:defRPr sz="2400" b="1"/>
            </a:lvl6pPr>
            <a:lvl7pPr marL="4113908" indent="0">
              <a:buNone/>
              <a:defRPr sz="2400" b="1"/>
            </a:lvl7pPr>
            <a:lvl8pPr marL="4799560" indent="0">
              <a:buNone/>
              <a:defRPr sz="2400" b="1"/>
            </a:lvl8pPr>
            <a:lvl9pPr marL="5485212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3515978"/>
            <a:ext cx="7777843" cy="5630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263318"/>
            <a:ext cx="7774782" cy="12442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/>
            </a:lvl1pPr>
            <a:lvl2pPr marL="685652" indent="0">
              <a:buNone/>
              <a:defRPr sz="3000" b="1"/>
            </a:lvl2pPr>
            <a:lvl3pPr marL="1371302" indent="0">
              <a:buNone/>
              <a:defRPr sz="2600" b="1"/>
            </a:lvl3pPr>
            <a:lvl4pPr marL="2056954" indent="0">
              <a:buNone/>
              <a:defRPr sz="2400" b="1"/>
            </a:lvl4pPr>
            <a:lvl5pPr marL="2742606" indent="0">
              <a:buNone/>
              <a:defRPr sz="2400" b="1"/>
            </a:lvl5pPr>
            <a:lvl6pPr marL="3428258" indent="0">
              <a:buNone/>
              <a:defRPr sz="2400" b="1"/>
            </a:lvl6pPr>
            <a:lvl7pPr marL="4113908" indent="0">
              <a:buNone/>
              <a:defRPr sz="2400" b="1"/>
            </a:lvl7pPr>
            <a:lvl8pPr marL="4799560" indent="0">
              <a:buNone/>
              <a:defRPr sz="2400" b="1"/>
            </a:lvl8pPr>
            <a:lvl9pPr marL="5485212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515978"/>
            <a:ext cx="7774782" cy="5630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7300" y="274974"/>
            <a:ext cx="15773400" cy="19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20921"/>
            <a:ext cx="18288000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7300" y="274974"/>
            <a:ext cx="15773400" cy="1988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459200" y="9522372"/>
            <a:ext cx="867103" cy="58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57300" y="2263318"/>
            <a:ext cx="15773400" cy="68809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25408F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57300" y="274974"/>
            <a:ext cx="15773400" cy="1988344"/>
          </a:xfrm>
        </p:spPr>
        <p:txBody>
          <a:bodyPr/>
          <a:lstStyle>
            <a:lvl1pPr>
              <a:defRPr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N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10" name="Picture 9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57300" y="274974"/>
            <a:ext cx="15773400" cy="1988344"/>
          </a:xfrm>
        </p:spPr>
        <p:txBody>
          <a:bodyPr/>
          <a:lstStyle>
            <a:lvl1pPr>
              <a:defRPr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3515978"/>
            <a:ext cx="7777843" cy="5630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515978"/>
            <a:ext cx="7774782" cy="5630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263318"/>
            <a:ext cx="7777843" cy="12442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/>
            </a:lvl1pPr>
            <a:lvl2pPr marL="685652" indent="0">
              <a:buNone/>
              <a:defRPr sz="3000" b="1"/>
            </a:lvl2pPr>
            <a:lvl3pPr marL="1371302" indent="0">
              <a:buNone/>
              <a:defRPr sz="2600" b="1"/>
            </a:lvl3pPr>
            <a:lvl4pPr marL="2056954" indent="0">
              <a:buNone/>
              <a:defRPr sz="2400" b="1"/>
            </a:lvl4pPr>
            <a:lvl5pPr marL="2742606" indent="0">
              <a:buNone/>
              <a:defRPr sz="2400" b="1"/>
            </a:lvl5pPr>
            <a:lvl6pPr marL="3428258" indent="0">
              <a:buNone/>
              <a:defRPr sz="2400" b="1"/>
            </a:lvl6pPr>
            <a:lvl7pPr marL="4113908" indent="0">
              <a:buNone/>
              <a:defRPr sz="2400" b="1"/>
            </a:lvl7pPr>
            <a:lvl8pPr marL="4799560" indent="0">
              <a:buNone/>
              <a:defRPr sz="2400" b="1"/>
            </a:lvl8pPr>
            <a:lvl9pPr marL="5485212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263318"/>
            <a:ext cx="7774782" cy="12442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/>
            </a:lvl1pPr>
            <a:lvl2pPr marL="685652" indent="0">
              <a:buNone/>
              <a:defRPr sz="3000" b="1"/>
            </a:lvl2pPr>
            <a:lvl3pPr marL="1371302" indent="0">
              <a:buNone/>
              <a:defRPr sz="2600" b="1"/>
            </a:lvl3pPr>
            <a:lvl4pPr marL="2056954" indent="0">
              <a:buNone/>
              <a:defRPr sz="2400" b="1"/>
            </a:lvl4pPr>
            <a:lvl5pPr marL="2742606" indent="0">
              <a:buNone/>
              <a:defRPr sz="2400" b="1"/>
            </a:lvl5pPr>
            <a:lvl6pPr marL="3428258" indent="0">
              <a:buNone/>
              <a:defRPr sz="2400" b="1"/>
            </a:lvl6pPr>
            <a:lvl7pPr marL="4113908" indent="0">
              <a:buNone/>
              <a:defRPr sz="2400" b="1"/>
            </a:lvl7pPr>
            <a:lvl8pPr marL="4799560" indent="0">
              <a:buNone/>
              <a:defRPr sz="2400" b="1"/>
            </a:lvl8pPr>
            <a:lvl9pPr marL="5485212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7300" y="274974"/>
            <a:ext cx="15773400" cy="1988344"/>
          </a:xfrm>
        </p:spPr>
        <p:txBody>
          <a:bodyPr/>
          <a:lstStyle>
            <a:lvl1pPr>
              <a:defRPr>
                <a:solidFill>
                  <a:srgbClr val="004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6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1" y="620921"/>
            <a:ext cx="18288000" cy="1166649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0" y="2602522"/>
            <a:ext cx="13716000" cy="2662421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rgbClr val="004990"/>
                </a:solidFill>
              </a:defRPr>
            </a:lvl1pPr>
            <a:lvl2pPr marL="685652" indent="0" algn="ctr">
              <a:buNone/>
              <a:defRPr sz="3000"/>
            </a:lvl2pPr>
            <a:lvl3pPr marL="1371302" indent="0" algn="ctr">
              <a:buNone/>
              <a:defRPr sz="2600"/>
            </a:lvl3pPr>
            <a:lvl4pPr marL="2056954" indent="0" algn="ctr">
              <a:buNone/>
              <a:defRPr sz="2400"/>
            </a:lvl4pPr>
            <a:lvl5pPr marL="2742606" indent="0" algn="ctr">
              <a:buNone/>
              <a:defRPr sz="2400"/>
            </a:lvl5pPr>
            <a:lvl6pPr marL="3428258" indent="0" algn="ctr">
              <a:buNone/>
              <a:defRPr sz="2400"/>
            </a:lvl6pPr>
            <a:lvl7pPr marL="4113908" indent="0" algn="ctr">
              <a:buNone/>
              <a:defRPr sz="2400"/>
            </a:lvl7pPr>
            <a:lvl8pPr marL="4799560" indent="0" algn="ctr">
              <a:buNone/>
              <a:defRPr sz="2400"/>
            </a:lvl8pPr>
            <a:lvl9pPr marL="5485212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137130" tIns="68566" rIns="137130" bIns="6856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89665" y="9352056"/>
            <a:ext cx="4114800" cy="547688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319-0919-499D-AD1F-7963255D1003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3" y="9353554"/>
            <a:ext cx="2971800" cy="5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6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8" r:id="rId5"/>
    <p:sldLayoutId id="2147483706" r:id="rId6"/>
    <p:sldLayoutId id="2147483707" r:id="rId7"/>
    <p:sldLayoutId id="2147483702" r:id="rId8"/>
    <p:sldLayoutId id="2147483699" r:id="rId9"/>
    <p:sldLayoutId id="2147483703" r:id="rId10"/>
  </p:sldLayoutIdLst>
  <p:hf hdr="0"/>
  <p:txStyles>
    <p:titleStyle>
      <a:lvl1pPr algn="l" defTabSz="137130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137130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rgbClr val="25408F"/>
          </a:solidFill>
          <a:latin typeface="+mn-lt"/>
          <a:ea typeface="+mn-ea"/>
          <a:cs typeface="+mn-cs"/>
        </a:defRPr>
      </a:lvl1pPr>
      <a:lvl2pPr marL="1028478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rgbClr val="00B0F0"/>
          </a:solidFill>
          <a:latin typeface="+mn-lt"/>
          <a:ea typeface="+mn-ea"/>
          <a:cs typeface="+mn-cs"/>
        </a:defRPr>
      </a:lvl2pPr>
      <a:lvl3pPr marL="1714128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rgbClr val="25408F"/>
          </a:solidFill>
          <a:latin typeface="+mn-lt"/>
          <a:ea typeface="+mn-ea"/>
          <a:cs typeface="+mn-cs"/>
        </a:defRPr>
      </a:lvl3pPr>
      <a:lvl4pPr marL="2399780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rgbClr val="00B0F0"/>
          </a:solidFill>
          <a:latin typeface="+mn-lt"/>
          <a:ea typeface="+mn-ea"/>
          <a:cs typeface="+mn-cs"/>
        </a:defRPr>
      </a:lvl4pPr>
      <a:lvl5pPr marL="3085432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082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456734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386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038" indent="-342826" algn="l" defTabSz="137130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2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302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54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06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258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908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560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212" algn="l" defTabSz="137130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3CEDDB-4C9C-4718-AAF9-56092BBAA037}"/>
              </a:ext>
            </a:extLst>
          </p:cNvPr>
          <p:cNvSpPr/>
          <p:nvPr userDrawn="1"/>
        </p:nvSpPr>
        <p:spPr bwMode="auto">
          <a:xfrm>
            <a:off x="0" y="1"/>
            <a:ext cx="18288000" cy="919595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14300" tIns="57150" rIns="114300" bIns="5715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5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6085A17-691D-4ED1-B1FE-B5FE6544CD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1" y="9430703"/>
            <a:ext cx="1238251" cy="5695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64CC-A8C1-4CE0-BEA7-C14DB8FE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59250" y="9429750"/>
            <a:ext cx="571500" cy="571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fld id="{E97B2643-4BC2-4B31-BCA2-7AE69F353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150D9-BA99-41AF-85C4-088766547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8298" y="9441656"/>
            <a:ext cx="61714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© 2020, PDF Association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5FBCE-D636-4765-B9D6-851E80AA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2567938"/>
            <a:ext cx="16573500" cy="581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E44B1-679C-48BC-965B-F25C03A1CB14}"/>
              </a:ext>
            </a:extLst>
          </p:cNvPr>
          <p:cNvSpPr/>
          <p:nvPr userDrawn="1"/>
        </p:nvSpPr>
        <p:spPr bwMode="auto">
          <a:xfrm>
            <a:off x="857250" y="855343"/>
            <a:ext cx="1047750" cy="1047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14300" tIns="57150" rIns="114300" bIns="5715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C5FC7-B49E-4A4A-9B55-52CC54329634}"/>
              </a:ext>
            </a:extLst>
          </p:cNvPr>
          <p:cNvSpPr/>
          <p:nvPr userDrawn="1"/>
        </p:nvSpPr>
        <p:spPr bwMode="auto">
          <a:xfrm>
            <a:off x="1905000" y="855343"/>
            <a:ext cx="11303090" cy="1047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14300" tIns="57150" rIns="114300" bIns="5715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250"/>
          </a:p>
        </p:txBody>
      </p:sp>
      <p:sp>
        <p:nvSpPr>
          <p:cNvPr id="10" name="Title Placeholder 9" hidden="1">
            <a:extLst>
              <a:ext uri="{FF2B5EF4-FFF2-40B4-BE49-F238E27FC236}">
                <a16:creationId xmlns:a16="http://schemas.microsoft.com/office/drawing/2014/main" id="{4AC38AD4-1EC1-4EC9-976B-B5277B49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857249"/>
            <a:ext cx="15525750" cy="104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3" name="Grafik 12" descr="Ein Bild, das Objekt, Damestein, Mann enthält.&#10;&#10;Automatisch generierte Beschreibung">
            <a:extLst>
              <a:ext uri="{FF2B5EF4-FFF2-40B4-BE49-F238E27FC236}">
                <a16:creationId xmlns:a16="http://schemas.microsoft.com/office/drawing/2014/main" id="{D702A228-A292-4575-8AEC-B81F60BD82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90" y="855343"/>
            <a:ext cx="4222660" cy="10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dt="0"/>
  <p:txStyles>
    <p:titleStyle>
      <a:lvl1pPr algn="l" defTabSz="1828800" rtl="0" eaLnBrk="1" latinLnBrk="0" hangingPunct="1">
        <a:spcBef>
          <a:spcPct val="0"/>
        </a:spcBef>
        <a:buNone/>
        <a:defRPr sz="67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71500" indent="-342900" algn="l" defTabSz="1828800" rtl="0" eaLnBrk="1" latinLnBrk="0" hangingPunct="1">
        <a:spcBef>
          <a:spcPts val="1500"/>
        </a:spcBef>
        <a:buClr>
          <a:schemeClr val="accent1"/>
        </a:buClr>
        <a:buFont typeface="Wingdings" panose="05000000000000000000" pitchFamily="2" charset="2"/>
        <a:buChar char="§"/>
        <a:defRPr sz="4000" kern="1200">
          <a:solidFill>
            <a:schemeClr val="tx2"/>
          </a:solidFill>
          <a:latin typeface="+mn-lt"/>
          <a:ea typeface="+mn-ea"/>
          <a:cs typeface="+mn-cs"/>
        </a:defRPr>
      </a:lvl1pPr>
      <a:lvl2pPr marL="922735" indent="-341313" algn="l" defTabSz="1828800" rtl="0" eaLnBrk="1" latinLnBrk="0" hangingPunct="1"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3500" kern="1200">
          <a:solidFill>
            <a:schemeClr val="tx2"/>
          </a:solidFill>
          <a:latin typeface="+mn-lt"/>
          <a:ea typeface="+mn-ea"/>
          <a:cs typeface="+mn-cs"/>
        </a:defRPr>
      </a:lvl2pPr>
      <a:lvl3pPr marL="1289844" indent="-341313" algn="l" defTabSz="1828800" rtl="0" eaLnBrk="1" latinLnBrk="0" hangingPunct="1">
        <a:spcBef>
          <a:spcPts val="1500"/>
        </a:spcBef>
        <a:buClr>
          <a:schemeClr val="accent3"/>
        </a:buClr>
        <a:buFont typeface="Wingdings" panose="05000000000000000000" pitchFamily="2" charset="2"/>
        <a:buChar char="§"/>
        <a:defRPr sz="2500" kern="1200">
          <a:solidFill>
            <a:schemeClr val="tx2"/>
          </a:solidFill>
          <a:latin typeface="+mn-lt"/>
          <a:ea typeface="+mn-ea"/>
          <a:cs typeface="+mn-cs"/>
        </a:defRPr>
      </a:lvl3pPr>
      <a:lvl4pPr marL="1641079" indent="-341313" algn="l" defTabSz="1828800" rtl="0" eaLnBrk="1" latinLnBrk="0" hangingPunct="1">
        <a:spcBef>
          <a:spcPts val="1500"/>
        </a:spcBef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08188" indent="-341313" algn="l" defTabSz="1828800" rtl="0" eaLnBrk="1" latinLnBrk="0" hangingPunct="1">
        <a:spcBef>
          <a:spcPts val="1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svg"/><Relationship Id="rId5" Type="http://schemas.openxmlformats.org/officeDocument/2006/relationships/image" Target="../media/image10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364C69E-BF05-413D-B693-52B2751F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0" y="6381750"/>
            <a:ext cx="11811000" cy="1682750"/>
          </a:xfrm>
        </p:spPr>
        <p:txBody>
          <a:bodyPr/>
          <a:lstStyle/>
          <a:p>
            <a:r>
              <a:rPr lang="en-GB" sz="6750" dirty="0"/>
              <a:t>Optimising PDF for Print, Digital and Accessible channels</a:t>
            </a:r>
            <a:endParaRPr lang="en-US" sz="675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A6C363-0643-4487-80D8-48F5B4781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 review of the challenges and solutions PDF provides for the full range of PDF use cases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DD9AFB5-E39C-4A0B-BF56-2F75749B2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16DF826-5BEB-43F3-96A9-9DE9EA51F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76"/>
          <a:stretch/>
        </p:blipFill>
        <p:spPr>
          <a:xfrm>
            <a:off x="0" y="0"/>
            <a:ext cx="18288000" cy="56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5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B0424A-D01D-BC48-977F-9FCE0B71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3F42D-323C-BD47-99C1-D187BF175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10</a:t>
            </a:fld>
            <a:endParaRPr lang="id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598B8E-FE82-4242-86FB-1F8506A904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tnelms@crawfordtech.com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6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2AC70-78B7-3B44-A4A4-A97DDAC1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829" y="2263318"/>
            <a:ext cx="14008964" cy="6880929"/>
          </a:xfrm>
        </p:spPr>
        <p:txBody>
          <a:bodyPr/>
          <a:lstStyle/>
          <a:p>
            <a:r>
              <a:rPr lang="en-US" dirty="0"/>
              <a:t>Challenges for PDF</a:t>
            </a:r>
          </a:p>
          <a:p>
            <a:endParaRPr lang="en-US" sz="2500" dirty="0"/>
          </a:p>
          <a:p>
            <a:r>
              <a:rPr lang="en-US" dirty="0"/>
              <a:t>Workflow for PDF</a:t>
            </a:r>
          </a:p>
          <a:p>
            <a:endParaRPr lang="en-US" sz="2500" dirty="0"/>
          </a:p>
          <a:p>
            <a:r>
              <a:rPr lang="en-US" dirty="0"/>
              <a:t>PDF Demonstration</a:t>
            </a:r>
          </a:p>
          <a:p>
            <a:pPr lvl="1"/>
            <a:r>
              <a:rPr lang="en-US" dirty="0"/>
              <a:t>Transform, optimize, indexing/split, re-engineering, batching/sorting, security, quality, redaction, archiving, accessibility </a:t>
            </a:r>
          </a:p>
          <a:p>
            <a:pPr lvl="1"/>
            <a:endParaRPr lang="en-US" sz="2500" dirty="0"/>
          </a:p>
          <a:p>
            <a:r>
              <a:rPr lang="en-US" dirty="0"/>
              <a:t>The Crawford Platform for PDF</a:t>
            </a:r>
          </a:p>
          <a:p>
            <a:endParaRPr lang="en-US" sz="2500" dirty="0"/>
          </a:p>
          <a:p>
            <a:r>
              <a:rPr lang="en-US" dirty="0"/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A57082-D0FB-2149-8702-F5D5FA9A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39FBC-7636-D741-8E70-603A17AEB9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t>2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105A6-893E-4CBA-9E65-4E5A87EB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771667"/>
            <a:ext cx="1868026" cy="27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C7D8FD-2DF5-FE40-AEE4-6F2D28D37DBF}"/>
              </a:ext>
            </a:extLst>
          </p:cNvPr>
          <p:cNvSpPr/>
          <p:nvPr/>
        </p:nvSpPr>
        <p:spPr>
          <a:xfrm>
            <a:off x="12525" y="9136908"/>
            <a:ext cx="18296785" cy="11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46074-C6AD-4C4D-A668-B2998A52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4974"/>
            <a:ext cx="7318289" cy="1988344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71B93-2820-5C45-A071-62BFC994C4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589665" y="9352056"/>
            <a:ext cx="4114800" cy="547688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defPPr>
              <a:defRPr lang="id-ID"/>
            </a:defPPr>
            <a:lvl1pPr marL="0" algn="r" defTabSz="1371302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65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30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54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06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5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90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56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21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2E319-0919-499D-AD1F-7963255D1003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C7B63-9543-A644-A4A1-D07C08D8940F}"/>
              </a:ext>
            </a:extLst>
          </p:cNvPr>
          <p:cNvSpPr txBox="1"/>
          <p:nvPr/>
        </p:nvSpPr>
        <p:spPr>
          <a:xfrm>
            <a:off x="13421032" y="12064181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67E32D-4A25-4BAA-A53F-D41D95CEC61B}"/>
              </a:ext>
            </a:extLst>
          </p:cNvPr>
          <p:cNvSpPr/>
          <p:nvPr/>
        </p:nvSpPr>
        <p:spPr>
          <a:xfrm>
            <a:off x="890243" y="2141540"/>
            <a:ext cx="4649724" cy="810323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Print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AC5548-BE66-4BE8-8120-55B2AC1C4F20}"/>
              </a:ext>
            </a:extLst>
          </p:cNvPr>
          <p:cNvSpPr/>
          <p:nvPr/>
        </p:nvSpPr>
        <p:spPr>
          <a:xfrm>
            <a:off x="2001734" y="5429804"/>
            <a:ext cx="2646109" cy="2288991"/>
          </a:xfrm>
          <a:custGeom>
            <a:avLst/>
            <a:gdLst>
              <a:gd name="connsiteX0" fmla="*/ 0 w 2940121"/>
              <a:gd name="connsiteY0" fmla="*/ 1271662 h 2543323"/>
              <a:gd name="connsiteX1" fmla="*/ 726627 w 2940121"/>
              <a:gd name="connsiteY1" fmla="*/ 1 h 2543323"/>
              <a:gd name="connsiteX2" fmla="*/ 2213494 w 2940121"/>
              <a:gd name="connsiteY2" fmla="*/ 1 h 2543323"/>
              <a:gd name="connsiteX3" fmla="*/ 2940121 w 2940121"/>
              <a:gd name="connsiteY3" fmla="*/ 1271662 h 2543323"/>
              <a:gd name="connsiteX4" fmla="*/ 2213494 w 2940121"/>
              <a:gd name="connsiteY4" fmla="*/ 2543322 h 2543323"/>
              <a:gd name="connsiteX5" fmla="*/ 726627 w 2940121"/>
              <a:gd name="connsiteY5" fmla="*/ 2543322 h 2543323"/>
              <a:gd name="connsiteX6" fmla="*/ 0 w 2940121"/>
              <a:gd name="connsiteY6" fmla="*/ 1271662 h 254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21" h="2543323">
                <a:moveTo>
                  <a:pt x="0" y="1271662"/>
                </a:moveTo>
                <a:lnTo>
                  <a:pt x="726627" y="1"/>
                </a:lnTo>
                <a:lnTo>
                  <a:pt x="2213494" y="1"/>
                </a:lnTo>
                <a:lnTo>
                  <a:pt x="2940121" y="1271662"/>
                </a:lnTo>
                <a:lnTo>
                  <a:pt x="2213494" y="2543322"/>
                </a:lnTo>
                <a:lnTo>
                  <a:pt x="726627" y="2543322"/>
                </a:lnTo>
                <a:lnTo>
                  <a:pt x="0" y="127166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69" tIns="453214" rIns="518969" bIns="45321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The</a:t>
            </a:r>
          </a:p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Customer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258A7D-4C60-40A5-B733-0BBA2755BA30}"/>
              </a:ext>
            </a:extLst>
          </p:cNvPr>
          <p:cNvSpPr/>
          <p:nvPr/>
        </p:nvSpPr>
        <p:spPr>
          <a:xfrm>
            <a:off x="2240554" y="3442732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Automation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0B0B36-0A72-4163-892C-A406D31608AD}"/>
              </a:ext>
            </a:extLst>
          </p:cNvPr>
          <p:cNvSpPr/>
          <p:nvPr/>
        </p:nvSpPr>
        <p:spPr>
          <a:xfrm>
            <a:off x="4189514" y="4541042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White Paper Factory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3DE40EE-0823-4884-A555-888A8470CE9D}"/>
              </a:ext>
            </a:extLst>
          </p:cNvPr>
          <p:cNvSpPr/>
          <p:nvPr/>
        </p:nvSpPr>
        <p:spPr>
          <a:xfrm>
            <a:off x="4189514" y="6766374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Inkjet Presses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7585A3-136D-47D1-AC18-7EA522E75C9E}"/>
              </a:ext>
            </a:extLst>
          </p:cNvPr>
          <p:cNvSpPr/>
          <p:nvPr/>
        </p:nvSpPr>
        <p:spPr>
          <a:xfrm>
            <a:off x="2240554" y="7829411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EA2D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PDF Print Workflows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EFF8188-FC06-4348-900D-1BFD9A438236}"/>
              </a:ext>
            </a:extLst>
          </p:cNvPr>
          <p:cNvSpPr/>
          <p:nvPr/>
        </p:nvSpPr>
        <p:spPr>
          <a:xfrm>
            <a:off x="291596" y="6766373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Compliance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D0D1D5E-CD5A-42F5-820A-2E16A408255B}"/>
              </a:ext>
            </a:extLst>
          </p:cNvPr>
          <p:cNvSpPr/>
          <p:nvPr/>
        </p:nvSpPr>
        <p:spPr>
          <a:xfrm>
            <a:off x="262711" y="4535319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Smaller Jobs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147B97-E01C-446E-9E5F-1A959C3385A6}"/>
              </a:ext>
            </a:extLst>
          </p:cNvPr>
          <p:cNvSpPr/>
          <p:nvPr/>
        </p:nvSpPr>
        <p:spPr>
          <a:xfrm>
            <a:off x="13640161" y="5429804"/>
            <a:ext cx="2646109" cy="2288991"/>
          </a:xfrm>
          <a:custGeom>
            <a:avLst/>
            <a:gdLst>
              <a:gd name="connsiteX0" fmla="*/ 0 w 2940121"/>
              <a:gd name="connsiteY0" fmla="*/ 1271662 h 2543323"/>
              <a:gd name="connsiteX1" fmla="*/ 726627 w 2940121"/>
              <a:gd name="connsiteY1" fmla="*/ 1 h 2543323"/>
              <a:gd name="connsiteX2" fmla="*/ 2213494 w 2940121"/>
              <a:gd name="connsiteY2" fmla="*/ 1 h 2543323"/>
              <a:gd name="connsiteX3" fmla="*/ 2940121 w 2940121"/>
              <a:gd name="connsiteY3" fmla="*/ 1271662 h 2543323"/>
              <a:gd name="connsiteX4" fmla="*/ 2213494 w 2940121"/>
              <a:gd name="connsiteY4" fmla="*/ 2543322 h 2543323"/>
              <a:gd name="connsiteX5" fmla="*/ 726627 w 2940121"/>
              <a:gd name="connsiteY5" fmla="*/ 2543322 h 2543323"/>
              <a:gd name="connsiteX6" fmla="*/ 0 w 2940121"/>
              <a:gd name="connsiteY6" fmla="*/ 1271662 h 254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21" h="2543323">
                <a:moveTo>
                  <a:pt x="0" y="1271662"/>
                </a:moveTo>
                <a:lnTo>
                  <a:pt x="726627" y="1"/>
                </a:lnTo>
                <a:lnTo>
                  <a:pt x="2213494" y="1"/>
                </a:lnTo>
                <a:lnTo>
                  <a:pt x="2940121" y="1271662"/>
                </a:lnTo>
                <a:lnTo>
                  <a:pt x="2213494" y="2543322"/>
                </a:lnTo>
                <a:lnTo>
                  <a:pt x="726627" y="2543322"/>
                </a:lnTo>
                <a:lnTo>
                  <a:pt x="0" y="127166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69" tIns="453214" rIns="518969" bIns="45321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1.3</a:t>
            </a:r>
          </a:p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dirty="0"/>
              <a:t>Billion</a:t>
            </a:r>
          </a:p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People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F2893FE-9FA2-40C9-BF34-415FDAFBF8E2}"/>
              </a:ext>
            </a:extLst>
          </p:cNvPr>
          <p:cNvSpPr/>
          <p:nvPr/>
        </p:nvSpPr>
        <p:spPr>
          <a:xfrm>
            <a:off x="13878981" y="3442732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EA2D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PDF/UA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BA62DF9-A18D-48EE-ABD4-847D4D14703E}"/>
              </a:ext>
            </a:extLst>
          </p:cNvPr>
          <p:cNvSpPr/>
          <p:nvPr/>
        </p:nvSpPr>
        <p:spPr>
          <a:xfrm>
            <a:off x="15827941" y="4541042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Aging</a:t>
            </a:r>
            <a:br>
              <a:rPr lang="en-US" sz="2000" dirty="0"/>
            </a:br>
            <a:r>
              <a:rPr lang="en-US" sz="2000" dirty="0"/>
              <a:t>Population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DB8821E-6455-4A91-9A50-FCEF9566DB19}"/>
              </a:ext>
            </a:extLst>
          </p:cNvPr>
          <p:cNvSpPr/>
          <p:nvPr/>
        </p:nvSpPr>
        <p:spPr>
          <a:xfrm>
            <a:off x="15827941" y="6766374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HMTL 5</a:t>
            </a:r>
            <a:br>
              <a:rPr lang="en-US" sz="2400" dirty="0"/>
            </a:br>
            <a:r>
              <a:rPr lang="en-US" sz="2400" dirty="0"/>
              <a:t>Accessible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F459EA5-5B1D-49E7-A36D-042C1556722A}"/>
              </a:ext>
            </a:extLst>
          </p:cNvPr>
          <p:cNvSpPr/>
          <p:nvPr/>
        </p:nvSpPr>
        <p:spPr>
          <a:xfrm>
            <a:off x="13878981" y="7829411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Equalities Law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3D54302-F83E-4BB2-8F95-FB557AEE4034}"/>
              </a:ext>
            </a:extLst>
          </p:cNvPr>
          <p:cNvSpPr/>
          <p:nvPr/>
        </p:nvSpPr>
        <p:spPr>
          <a:xfrm>
            <a:off x="11930023" y="6766373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Marrakesh</a:t>
            </a:r>
            <a:br>
              <a:rPr lang="en-US" sz="2000" dirty="0"/>
            </a:br>
            <a:r>
              <a:rPr lang="en-US" sz="2000" dirty="0"/>
              <a:t>Treaty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E5C3245-8BDA-4638-ADC5-E914726F5C49}"/>
              </a:ext>
            </a:extLst>
          </p:cNvPr>
          <p:cNvSpPr/>
          <p:nvPr/>
        </p:nvSpPr>
        <p:spPr>
          <a:xfrm>
            <a:off x="11901138" y="4535319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Remediate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459EDF-8C94-48CE-A3A8-E31B82F38605}"/>
              </a:ext>
            </a:extLst>
          </p:cNvPr>
          <p:cNvSpPr/>
          <p:nvPr/>
        </p:nvSpPr>
        <p:spPr>
          <a:xfrm>
            <a:off x="12748033" y="2118181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Accessibility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8DDB3E-833C-43C7-BEE1-13FA3BC96C2A}"/>
              </a:ext>
            </a:extLst>
          </p:cNvPr>
          <p:cNvSpPr/>
          <p:nvPr/>
        </p:nvSpPr>
        <p:spPr>
          <a:xfrm>
            <a:off x="6560820" y="2094728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e-Delivery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471AA0-0BA7-4207-B9C9-7391A74184DB}"/>
              </a:ext>
            </a:extLst>
          </p:cNvPr>
          <p:cNvGrpSpPr/>
          <p:nvPr/>
        </p:nvGrpSpPr>
        <p:grpSpPr>
          <a:xfrm>
            <a:off x="5974080" y="3146845"/>
            <a:ext cx="6570826" cy="6691949"/>
            <a:chOff x="5974080" y="3146845"/>
            <a:chExt cx="6570826" cy="669194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22C960D-7C8F-4A3D-915B-888627B5699F}"/>
                </a:ext>
              </a:extLst>
            </p:cNvPr>
            <p:cNvGrpSpPr/>
            <p:nvPr/>
          </p:nvGrpSpPr>
          <p:grpSpPr>
            <a:xfrm>
              <a:off x="5974080" y="3146845"/>
              <a:ext cx="6570826" cy="6691949"/>
              <a:chOff x="5974080" y="3146845"/>
              <a:chExt cx="6570826" cy="6691949"/>
            </a:xfrm>
          </p:grpSpPr>
          <p:pic>
            <p:nvPicPr>
              <p:cNvPr id="52" name="Picture 7" descr="Image result for iphone 8 plus">
                <a:extLst>
                  <a:ext uri="{FF2B5EF4-FFF2-40B4-BE49-F238E27FC236}">
                    <a16:creationId xmlns:a16="http://schemas.microsoft.com/office/drawing/2014/main" id="{B54E86E8-5733-46EA-8326-078A0250B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74080" y="3146845"/>
                <a:ext cx="6570826" cy="6691949"/>
              </a:xfrm>
              <a:prstGeom prst="rect">
                <a:avLst/>
              </a:prstGeom>
              <a:noFill/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D5AF0B0-A0CB-4165-B12D-52A15D86C937}"/>
                  </a:ext>
                </a:extLst>
              </p:cNvPr>
              <p:cNvSpPr/>
              <p:nvPr/>
            </p:nvSpPr>
            <p:spPr>
              <a:xfrm>
                <a:off x="7802880" y="3947967"/>
                <a:ext cx="2868853" cy="50897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AC9737-9485-42D6-BBD8-21A2F8536E5B}"/>
                </a:ext>
              </a:extLst>
            </p:cNvPr>
            <p:cNvSpPr txBox="1"/>
            <p:nvPr/>
          </p:nvSpPr>
          <p:spPr>
            <a:xfrm>
              <a:off x="6637050" y="4241147"/>
              <a:ext cx="516636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PDF/A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GDPR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Mobility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Preference </a:t>
              </a: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Management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Paperless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Security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360 Degree view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Platform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Redaction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1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5EF8B076-F130-AB45-A455-1037090CE078}"/>
              </a:ext>
            </a:extLst>
          </p:cNvPr>
          <p:cNvSpPr/>
          <p:nvPr/>
        </p:nvSpPr>
        <p:spPr>
          <a:xfrm>
            <a:off x="12525" y="9177249"/>
            <a:ext cx="18296785" cy="11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61D4365B-BE43-1147-B435-15CFD382CB2C}"/>
              </a:ext>
            </a:extLst>
          </p:cNvPr>
          <p:cNvSpPr/>
          <p:nvPr/>
        </p:nvSpPr>
        <p:spPr>
          <a:xfrm>
            <a:off x="6501833" y="2141540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e-Delivery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B8A4E18A-EE39-6F4E-90B3-16B0C2709B92}"/>
              </a:ext>
            </a:extLst>
          </p:cNvPr>
          <p:cNvSpPr/>
          <p:nvPr/>
        </p:nvSpPr>
        <p:spPr>
          <a:xfrm>
            <a:off x="890243" y="2141540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Print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00BBE30-1F07-2B41-A8E4-A4A4DBF00E14}"/>
              </a:ext>
            </a:extLst>
          </p:cNvPr>
          <p:cNvSpPr/>
          <p:nvPr/>
        </p:nvSpPr>
        <p:spPr>
          <a:xfrm>
            <a:off x="12113424" y="2141540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Accessibility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3B830C3-FA19-9148-BF9B-6BDEE6351CE0}"/>
              </a:ext>
            </a:extLst>
          </p:cNvPr>
          <p:cNvSpPr/>
          <p:nvPr/>
        </p:nvSpPr>
        <p:spPr>
          <a:xfrm>
            <a:off x="12113424" y="4172409"/>
            <a:ext cx="5166360" cy="5647901"/>
          </a:xfrm>
          <a:prstGeom prst="roundRect">
            <a:avLst>
              <a:gd name="adj" fmla="val 7036"/>
            </a:avLst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E7BC4B5-76F0-9344-A30F-2782662EB0CC}"/>
              </a:ext>
            </a:extLst>
          </p:cNvPr>
          <p:cNvSpPr/>
          <p:nvPr/>
        </p:nvSpPr>
        <p:spPr>
          <a:xfrm>
            <a:off x="6501833" y="4172409"/>
            <a:ext cx="5166360" cy="5647901"/>
          </a:xfrm>
          <a:prstGeom prst="roundRect">
            <a:avLst>
              <a:gd name="adj" fmla="val 6776"/>
            </a:avLst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46074-C6AD-4C4D-A668-B2998A52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71B93-2820-5C45-A071-62BFC994C4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791370" y="9405844"/>
            <a:ext cx="4114800" cy="547688"/>
          </a:xfrm>
        </p:spPr>
        <p:txBody>
          <a:bodyPr/>
          <a:lstStyle/>
          <a:p>
            <a:fld id="{C9F2E319-0919-499D-AD1F-7963255D1003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651744-9A19-3F4E-AC33-0EBC91C7C58E}"/>
              </a:ext>
            </a:extLst>
          </p:cNvPr>
          <p:cNvSpPr/>
          <p:nvPr/>
        </p:nvSpPr>
        <p:spPr>
          <a:xfrm>
            <a:off x="890243" y="4172409"/>
            <a:ext cx="5166360" cy="5647901"/>
          </a:xfrm>
          <a:prstGeom prst="roundRect">
            <a:avLst>
              <a:gd name="adj" fmla="val 7037"/>
            </a:avLst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94A39E-2AD7-B740-AF8A-C534EB69E55C}"/>
              </a:ext>
            </a:extLst>
          </p:cNvPr>
          <p:cNvSpPr/>
          <p:nvPr/>
        </p:nvSpPr>
        <p:spPr>
          <a:xfrm>
            <a:off x="890242" y="3159448"/>
            <a:ext cx="16364482" cy="857404"/>
          </a:xfrm>
          <a:prstGeom prst="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Platform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D42723-A61B-7548-AECA-E992E1A4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416" y="7989676"/>
            <a:ext cx="964781" cy="964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34C5E-50B6-8E43-B73D-5400990C0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968" y="6379437"/>
            <a:ext cx="1928277" cy="19282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04CB76C-C7C8-A54B-96A8-B0BAC5FE9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772" y="8485021"/>
            <a:ext cx="1095809" cy="10958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51762C-2DFE-474D-8D07-AAF56ECF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245" y="6741751"/>
            <a:ext cx="1007916" cy="10079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95D44E-0EAA-C34A-8D6D-819286ED2C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36" y="5235669"/>
            <a:ext cx="1460266" cy="14602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9550DC-4E1B-2943-98AE-23F098D89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66" y="7883663"/>
            <a:ext cx="819012" cy="81901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DCC4CE5-7354-BB4E-927C-B77DA464A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536" y="5060314"/>
            <a:ext cx="1380194" cy="13801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9D03728-6535-D04C-B3E2-C9326C733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295" y="5303825"/>
            <a:ext cx="1928277" cy="192827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30F5028-E4CB-1049-A101-2DBEAADB91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149" y="7180299"/>
            <a:ext cx="1460266" cy="146026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0B7979-A61A-1244-ABCB-5CE5B6B07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984" y="4364911"/>
            <a:ext cx="1007916" cy="100791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0E0DEB3-7113-5047-BE6B-E37245A191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73" y="4389518"/>
            <a:ext cx="1095809" cy="1095809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8683A6E-A021-AD41-984F-17D8A69E28DD}"/>
              </a:ext>
            </a:extLst>
          </p:cNvPr>
          <p:cNvSpPr/>
          <p:nvPr/>
        </p:nvSpPr>
        <p:spPr>
          <a:xfrm>
            <a:off x="890242" y="3155138"/>
            <a:ext cx="5794663" cy="864487"/>
          </a:xfrm>
          <a:prstGeom prst="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Capture/Extract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BDFE21-03FE-0941-A4EE-0D13FDF6F835}"/>
              </a:ext>
            </a:extLst>
          </p:cNvPr>
          <p:cNvSpPr/>
          <p:nvPr/>
        </p:nvSpPr>
        <p:spPr>
          <a:xfrm>
            <a:off x="12122171" y="3155138"/>
            <a:ext cx="5132553" cy="864487"/>
          </a:xfrm>
          <a:prstGeom prst="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Print/Deliver</a:t>
            </a:r>
          </a:p>
        </p:txBody>
      </p:sp>
      <p:pic>
        <p:nvPicPr>
          <p:cNvPr id="56" name="Graphic 55" descr="Server">
            <a:extLst>
              <a:ext uri="{FF2B5EF4-FFF2-40B4-BE49-F238E27FC236}">
                <a16:creationId xmlns:a16="http://schemas.microsoft.com/office/drawing/2014/main" id="{E47758CD-979E-A04E-9430-1C750831E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71066" y="4313422"/>
            <a:ext cx="1449962" cy="144996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87BF30D-DD9E-4A47-9496-63958B66CE96}"/>
              </a:ext>
            </a:extLst>
          </p:cNvPr>
          <p:cNvSpPr/>
          <p:nvPr/>
        </p:nvSpPr>
        <p:spPr>
          <a:xfrm>
            <a:off x="2582311" y="5630840"/>
            <a:ext cx="2027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Applications</a:t>
            </a:r>
            <a:endParaRPr lang="en-US" b="1" dirty="0"/>
          </a:p>
        </p:txBody>
      </p:sp>
      <p:pic>
        <p:nvPicPr>
          <p:cNvPr id="65" name="Graphic 64" descr="Computer">
            <a:extLst>
              <a:ext uri="{FF2B5EF4-FFF2-40B4-BE49-F238E27FC236}">
                <a16:creationId xmlns:a16="http://schemas.microsoft.com/office/drawing/2014/main" id="{ECB180E0-DF62-D041-8DE6-DC6586E2D1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8931" y="6044749"/>
            <a:ext cx="1449962" cy="144996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67978EF-820C-C745-A01F-7BB730713DF5}"/>
              </a:ext>
            </a:extLst>
          </p:cNvPr>
          <p:cNvSpPr/>
          <p:nvPr/>
        </p:nvSpPr>
        <p:spPr>
          <a:xfrm>
            <a:off x="2583229" y="7207750"/>
            <a:ext cx="207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Composition</a:t>
            </a:r>
            <a:endParaRPr lang="en-US" b="1" dirty="0"/>
          </a:p>
        </p:txBody>
      </p:sp>
      <p:pic>
        <p:nvPicPr>
          <p:cNvPr id="72" name="Graphic 71" descr="Optical disc">
            <a:extLst>
              <a:ext uri="{FF2B5EF4-FFF2-40B4-BE49-F238E27FC236}">
                <a16:creationId xmlns:a16="http://schemas.microsoft.com/office/drawing/2014/main" id="{196098AA-6A3A-C745-A4FF-FF54A09564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96190" y="7711377"/>
            <a:ext cx="1449962" cy="14499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05ADC89-A588-0F48-838B-A5F5522B3EA0}"/>
              </a:ext>
            </a:extLst>
          </p:cNvPr>
          <p:cNvSpPr/>
          <p:nvPr/>
        </p:nvSpPr>
        <p:spPr>
          <a:xfrm>
            <a:off x="2968601" y="9088053"/>
            <a:ext cx="1304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Archive</a:t>
            </a:r>
            <a:endParaRPr lang="en-US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8B186CC-CC03-9849-BE60-55560E49BFD3}"/>
              </a:ext>
            </a:extLst>
          </p:cNvPr>
          <p:cNvSpPr/>
          <p:nvPr/>
        </p:nvSpPr>
        <p:spPr>
          <a:xfrm>
            <a:off x="14286506" y="5516399"/>
            <a:ext cx="90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Print</a:t>
            </a:r>
            <a:endParaRPr lang="en-US" b="1" dirty="0"/>
          </a:p>
        </p:txBody>
      </p:sp>
      <p:pic>
        <p:nvPicPr>
          <p:cNvPr id="78" name="Graphic 77" descr="Braille">
            <a:extLst>
              <a:ext uri="{FF2B5EF4-FFF2-40B4-BE49-F238E27FC236}">
                <a16:creationId xmlns:a16="http://schemas.microsoft.com/office/drawing/2014/main" id="{0DD79222-C457-8745-96BB-B8B8105C47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32307" y="6037238"/>
            <a:ext cx="1159394" cy="115939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ED874D7-3D00-D142-AB51-9AE53BDDC49C}"/>
              </a:ext>
            </a:extLst>
          </p:cNvPr>
          <p:cNvSpPr/>
          <p:nvPr/>
        </p:nvSpPr>
        <p:spPr>
          <a:xfrm>
            <a:off x="13975282" y="7109424"/>
            <a:ext cx="1720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Accessible</a:t>
            </a:r>
            <a:endParaRPr lang="en-US" b="1" dirty="0"/>
          </a:p>
        </p:txBody>
      </p:sp>
      <p:pic>
        <p:nvPicPr>
          <p:cNvPr id="90" name="Graphic 89" descr="Optical disc">
            <a:extLst>
              <a:ext uri="{FF2B5EF4-FFF2-40B4-BE49-F238E27FC236}">
                <a16:creationId xmlns:a16="http://schemas.microsoft.com/office/drawing/2014/main" id="{EE53780D-F018-004A-8012-0D20E66506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060100" y="7671145"/>
            <a:ext cx="1449962" cy="144996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D2E9FDBC-F097-424E-A1F1-A62FB9EE9C52}"/>
              </a:ext>
            </a:extLst>
          </p:cNvPr>
          <p:cNvSpPr/>
          <p:nvPr/>
        </p:nvSpPr>
        <p:spPr>
          <a:xfrm>
            <a:off x="14358053" y="9047821"/>
            <a:ext cx="853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ECM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86F454-36D3-824B-8C2C-035841132F84}"/>
              </a:ext>
            </a:extLst>
          </p:cNvPr>
          <p:cNvSpPr/>
          <p:nvPr/>
        </p:nvSpPr>
        <p:spPr>
          <a:xfrm>
            <a:off x="6739371" y="3155138"/>
            <a:ext cx="5132553" cy="864487"/>
          </a:xfrm>
          <a:prstGeom prst="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Process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17F84F-6978-4E92-9020-B5E925C12DD1}"/>
              </a:ext>
            </a:extLst>
          </p:cNvPr>
          <p:cNvGrpSpPr/>
          <p:nvPr/>
        </p:nvGrpSpPr>
        <p:grpSpPr>
          <a:xfrm>
            <a:off x="13863866" y="4567910"/>
            <a:ext cx="1751169" cy="865344"/>
            <a:chOff x="13685527" y="4621589"/>
            <a:chExt cx="1535847" cy="75894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156FDD-DAD6-424C-B86D-EE06CC0089F3}"/>
                </a:ext>
              </a:extLst>
            </p:cNvPr>
            <p:cNvGrpSpPr/>
            <p:nvPr/>
          </p:nvGrpSpPr>
          <p:grpSpPr>
            <a:xfrm>
              <a:off x="13685527" y="4621589"/>
              <a:ext cx="1535847" cy="756262"/>
              <a:chOff x="14419944" y="4697806"/>
              <a:chExt cx="1045719" cy="51492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E644DA9-82C6-4C4B-B916-CD88B8F94BB2}"/>
                  </a:ext>
                </a:extLst>
              </p:cNvPr>
              <p:cNvSpPr/>
              <p:nvPr/>
            </p:nvSpPr>
            <p:spPr>
              <a:xfrm>
                <a:off x="14419944" y="4898571"/>
                <a:ext cx="251052" cy="314156"/>
              </a:xfrm>
              <a:prstGeom prst="roundRect">
                <a:avLst>
                  <a:gd name="adj" fmla="val 818"/>
                </a:avLst>
              </a:prstGeom>
              <a:solidFill>
                <a:srgbClr val="1F5FA0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7B7C5E3-85C1-4638-B6E9-C309951A45E5}"/>
                  </a:ext>
                </a:extLst>
              </p:cNvPr>
              <p:cNvSpPr/>
              <p:nvPr/>
            </p:nvSpPr>
            <p:spPr>
              <a:xfrm>
                <a:off x="14511911" y="4984349"/>
                <a:ext cx="141834" cy="36576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AD85783-863F-49C2-BE29-FA35E781E24A}"/>
                  </a:ext>
                </a:extLst>
              </p:cNvPr>
              <p:cNvSpPr/>
              <p:nvPr/>
            </p:nvSpPr>
            <p:spPr>
              <a:xfrm>
                <a:off x="14511911" y="5057709"/>
                <a:ext cx="141834" cy="36576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D2E769D-2B52-4EA5-8C1E-36AA638B6805}"/>
                  </a:ext>
                </a:extLst>
              </p:cNvPr>
              <p:cNvSpPr/>
              <p:nvPr/>
            </p:nvSpPr>
            <p:spPr>
              <a:xfrm>
                <a:off x="14511911" y="5131069"/>
                <a:ext cx="141834" cy="36576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283EA7BB-3363-47FE-ACC9-0BA54DFFD61B}"/>
                  </a:ext>
                </a:extLst>
              </p:cNvPr>
              <p:cNvSpPr/>
              <p:nvPr/>
            </p:nvSpPr>
            <p:spPr>
              <a:xfrm>
                <a:off x="14682687" y="4898571"/>
                <a:ext cx="251052" cy="314156"/>
              </a:xfrm>
              <a:prstGeom prst="roundRect">
                <a:avLst>
                  <a:gd name="adj" fmla="val 818"/>
                </a:avLst>
              </a:prstGeom>
              <a:solidFill>
                <a:srgbClr val="1F5FA0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BE4C0B2-2740-4DDB-8EBD-7C0E246D2FA3}"/>
                  </a:ext>
                </a:extLst>
              </p:cNvPr>
              <p:cNvSpPr/>
              <p:nvPr/>
            </p:nvSpPr>
            <p:spPr>
              <a:xfrm>
                <a:off x="14769532" y="4984349"/>
                <a:ext cx="141834" cy="36576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9572A60-31F7-4DB7-9A7E-F8E0786E804E}"/>
                  </a:ext>
                </a:extLst>
              </p:cNvPr>
              <p:cNvSpPr/>
              <p:nvPr/>
            </p:nvSpPr>
            <p:spPr>
              <a:xfrm>
                <a:off x="14769532" y="5057709"/>
                <a:ext cx="141834" cy="36576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4DBAB6E-E0BB-488A-BF87-32893F002B79}"/>
                  </a:ext>
                </a:extLst>
              </p:cNvPr>
              <p:cNvSpPr/>
              <p:nvPr/>
            </p:nvSpPr>
            <p:spPr>
              <a:xfrm>
                <a:off x="14769532" y="5131069"/>
                <a:ext cx="141834" cy="36576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72D52DAA-3655-4A90-8F33-953995DB7006}"/>
                  </a:ext>
                </a:extLst>
              </p:cNvPr>
              <p:cNvSpPr/>
              <p:nvPr/>
            </p:nvSpPr>
            <p:spPr>
              <a:xfrm>
                <a:off x="14949905" y="4898571"/>
                <a:ext cx="251052" cy="314156"/>
              </a:xfrm>
              <a:prstGeom prst="roundRect">
                <a:avLst>
                  <a:gd name="adj" fmla="val 818"/>
                </a:avLst>
              </a:prstGeom>
              <a:solidFill>
                <a:srgbClr val="1F5FA0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662157F-706F-4573-8D63-36FE2E4C9643}"/>
                  </a:ext>
                </a:extLst>
              </p:cNvPr>
              <p:cNvSpPr/>
              <p:nvPr/>
            </p:nvSpPr>
            <p:spPr>
              <a:xfrm>
                <a:off x="15214611" y="4898571"/>
                <a:ext cx="251052" cy="314156"/>
              </a:xfrm>
              <a:prstGeom prst="roundRect">
                <a:avLst>
                  <a:gd name="adj" fmla="val 818"/>
                </a:avLst>
              </a:prstGeom>
              <a:solidFill>
                <a:srgbClr val="1F5FA0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460D990F-B4A6-4D86-AB11-F1C29F55A07E}"/>
                  </a:ext>
                </a:extLst>
              </p:cNvPr>
              <p:cNvSpPr/>
              <p:nvPr/>
            </p:nvSpPr>
            <p:spPr>
              <a:xfrm>
                <a:off x="15265959" y="5077066"/>
                <a:ext cx="150726" cy="66434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2023CAF9-BC08-4ACE-882E-8FDD17ED71DA}"/>
                  </a:ext>
                </a:extLst>
              </p:cNvPr>
              <p:cNvSpPr/>
              <p:nvPr/>
            </p:nvSpPr>
            <p:spPr>
              <a:xfrm>
                <a:off x="15214611" y="4697806"/>
                <a:ext cx="251052" cy="185826"/>
              </a:xfrm>
              <a:prstGeom prst="roundRect">
                <a:avLst>
                  <a:gd name="adj" fmla="val 2170"/>
                </a:avLst>
              </a:prstGeom>
              <a:solidFill>
                <a:srgbClr val="1F5FA0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A8BE14CE-9F67-415D-82D0-464CA5EC1BB9}"/>
                  </a:ext>
                </a:extLst>
              </p:cNvPr>
              <p:cNvSpPr/>
              <p:nvPr/>
            </p:nvSpPr>
            <p:spPr>
              <a:xfrm>
                <a:off x="15232133" y="4721294"/>
                <a:ext cx="90151" cy="138849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333DEF8-055E-49FE-97E2-00287FB30668}"/>
                  </a:ext>
                </a:extLst>
              </p:cNvPr>
              <p:cNvSpPr/>
              <p:nvPr/>
            </p:nvSpPr>
            <p:spPr>
              <a:xfrm>
                <a:off x="14949905" y="4817198"/>
                <a:ext cx="75363" cy="66434"/>
              </a:xfrm>
              <a:prstGeom prst="roundRect">
                <a:avLst>
                  <a:gd name="adj" fmla="val 818"/>
                </a:avLst>
              </a:prstGeom>
              <a:solidFill>
                <a:schemeClr val="bg2"/>
              </a:solidFill>
              <a:ln>
                <a:solidFill>
                  <a:srgbClr val="1433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519697-11B4-43C7-AB36-4D5033086AD4}"/>
                </a:ext>
              </a:extLst>
            </p:cNvPr>
            <p:cNvCxnSpPr>
              <a:cxnSpLocks/>
            </p:cNvCxnSpPr>
            <p:nvPr/>
          </p:nvCxnSpPr>
          <p:spPr>
            <a:xfrm>
              <a:off x="14062269" y="4908431"/>
              <a:ext cx="0" cy="469420"/>
            </a:xfrm>
            <a:prstGeom prst="line">
              <a:avLst/>
            </a:prstGeom>
            <a:ln w="12700">
              <a:solidFill>
                <a:srgbClr val="009D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1570A61-8377-425F-9360-C4F75DD245DC}"/>
                </a:ext>
              </a:extLst>
            </p:cNvPr>
            <p:cNvCxnSpPr>
              <a:cxnSpLocks/>
            </p:cNvCxnSpPr>
            <p:nvPr/>
          </p:nvCxnSpPr>
          <p:spPr>
            <a:xfrm>
              <a:off x="14445978" y="4911111"/>
              <a:ext cx="0" cy="469420"/>
            </a:xfrm>
            <a:prstGeom prst="line">
              <a:avLst/>
            </a:prstGeom>
            <a:ln w="12700">
              <a:solidFill>
                <a:srgbClr val="009D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5D0E4C-DD41-458B-9DA9-C8B603A38036}"/>
                </a:ext>
              </a:extLst>
            </p:cNvPr>
            <p:cNvCxnSpPr>
              <a:cxnSpLocks/>
            </p:cNvCxnSpPr>
            <p:nvPr/>
          </p:nvCxnSpPr>
          <p:spPr>
            <a:xfrm>
              <a:off x="14845732" y="4909776"/>
              <a:ext cx="0" cy="469420"/>
            </a:xfrm>
            <a:prstGeom prst="line">
              <a:avLst/>
            </a:prstGeom>
            <a:ln w="12700">
              <a:solidFill>
                <a:srgbClr val="009D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FDC31AA-930B-48DD-8767-7DAD5DB670A6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335" y="4902505"/>
              <a:ext cx="371039" cy="0"/>
            </a:xfrm>
            <a:prstGeom prst="line">
              <a:avLst/>
            </a:prstGeom>
            <a:ln w="12700">
              <a:solidFill>
                <a:srgbClr val="009D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EC80E70-0B7B-4A75-9400-2023B6E89948}"/>
              </a:ext>
            </a:extLst>
          </p:cNvPr>
          <p:cNvSpPr/>
          <p:nvPr/>
        </p:nvSpPr>
        <p:spPr>
          <a:xfrm rot="5400000">
            <a:off x="17054808" y="3369076"/>
            <a:ext cx="841248" cy="436610"/>
          </a:xfrm>
          <a:prstGeom prst="triangle">
            <a:avLst>
              <a:gd name="adj" fmla="val 50846"/>
            </a:avLst>
          </a:prstGeom>
          <a:solidFill>
            <a:srgbClr val="609515"/>
          </a:solidFill>
          <a:ln>
            <a:solidFill>
              <a:srgbClr val="609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1D86EE6-C585-4AC5-8476-387CC9F411FA}"/>
              </a:ext>
            </a:extLst>
          </p:cNvPr>
          <p:cNvSpPr/>
          <p:nvPr/>
        </p:nvSpPr>
        <p:spPr>
          <a:xfrm rot="5400000">
            <a:off x="679650" y="3377923"/>
            <a:ext cx="841248" cy="436610"/>
          </a:xfrm>
          <a:prstGeom prst="triangle">
            <a:avLst>
              <a:gd name="adj" fmla="val 5084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61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2" grpId="0" animBg="1"/>
      <p:bldP spid="15" grpId="0" animBg="1"/>
      <p:bldP spid="53" grpId="0" animBg="1"/>
      <p:bldP spid="54" grpId="0" animBg="1"/>
      <p:bldP spid="59" grpId="0"/>
      <p:bldP spid="68" grpId="0"/>
      <p:bldP spid="73" grpId="0"/>
      <p:bldP spid="76" grpId="0"/>
      <p:bldP spid="79" grpId="0"/>
      <p:bldP spid="9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6E609C4-7316-D44A-A134-40710B4EDF94}"/>
              </a:ext>
            </a:extLst>
          </p:cNvPr>
          <p:cNvSpPr/>
          <p:nvPr/>
        </p:nvSpPr>
        <p:spPr>
          <a:xfrm>
            <a:off x="12525" y="9136908"/>
            <a:ext cx="18296785" cy="11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46074-C6AD-4C4D-A668-B2998A52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21186"/>
            <a:ext cx="15773400" cy="1988344"/>
          </a:xfrm>
        </p:spPr>
        <p:txBody>
          <a:bodyPr/>
          <a:lstStyle/>
          <a:p>
            <a:r>
              <a:rPr lang="en-GB" dirty="0"/>
              <a:t>Workflow 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71B93-2820-5C45-A071-62BFC994C4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651744-9A19-3F4E-AC33-0EBC91C7C58E}"/>
              </a:ext>
            </a:extLst>
          </p:cNvPr>
          <p:cNvSpPr/>
          <p:nvPr/>
        </p:nvSpPr>
        <p:spPr>
          <a:xfrm>
            <a:off x="890244" y="4130525"/>
            <a:ext cx="16389540" cy="5648422"/>
          </a:xfrm>
          <a:prstGeom prst="roundRect">
            <a:avLst>
              <a:gd name="adj" fmla="val 3097"/>
            </a:avLst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D42723-A61B-7548-AECA-E992E1A4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075" y="6336780"/>
            <a:ext cx="1667141" cy="1667141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B96A68E-E603-2C4F-978D-C67AB27A3872}"/>
              </a:ext>
            </a:extLst>
          </p:cNvPr>
          <p:cNvSpPr txBox="1">
            <a:spLocks/>
          </p:cNvSpPr>
          <p:nvPr/>
        </p:nvSpPr>
        <p:spPr bwMode="auto">
          <a:xfrm flipH="1">
            <a:off x="9001186" y="6992959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Indexing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AB34C5E-50B6-8E43-B73D-5400990C0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741" y="5825701"/>
            <a:ext cx="3332063" cy="3332063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DAB23E7-8CCC-DB40-AAE0-822A5A4D983B}"/>
              </a:ext>
            </a:extLst>
          </p:cNvPr>
          <p:cNvSpPr txBox="1">
            <a:spLocks/>
          </p:cNvSpPr>
          <p:nvPr/>
        </p:nvSpPr>
        <p:spPr bwMode="auto">
          <a:xfrm flipH="1">
            <a:off x="4856869" y="7314364"/>
            <a:ext cx="270844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Transformation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04CB76C-C7C8-A54B-96A8-B0BAC5FE9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649" y="7314364"/>
            <a:ext cx="1893557" cy="1893557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F6A862D-6276-FF48-B593-5C504B130FE6}"/>
              </a:ext>
            </a:extLst>
          </p:cNvPr>
          <p:cNvSpPr txBox="1">
            <a:spLocks/>
          </p:cNvSpPr>
          <p:nvPr/>
        </p:nvSpPr>
        <p:spPr bwMode="auto">
          <a:xfrm flipH="1">
            <a:off x="10916683" y="8089522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Redaction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051762C-2DFE-474D-8D07-AAF56ECF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339" y="7333684"/>
            <a:ext cx="1741679" cy="1741679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A2F74AC-79AF-EF44-91AA-4248360776B2}"/>
              </a:ext>
            </a:extLst>
          </p:cNvPr>
          <p:cNvSpPr txBox="1">
            <a:spLocks/>
          </p:cNvSpPr>
          <p:nvPr/>
        </p:nvSpPr>
        <p:spPr bwMode="auto">
          <a:xfrm flipH="1">
            <a:off x="7680742" y="8040418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Encryption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95D44E-0EAA-C34A-8D6D-819286ED2C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428" y="4359178"/>
            <a:ext cx="2523340" cy="252334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CD8AF83-2AA7-CA4A-97A3-930A1EFF7FEC}"/>
              </a:ext>
            </a:extLst>
          </p:cNvPr>
          <p:cNvSpPr txBox="1">
            <a:spLocks/>
          </p:cNvSpPr>
          <p:nvPr/>
        </p:nvSpPr>
        <p:spPr bwMode="auto">
          <a:xfrm flipH="1">
            <a:off x="7453866" y="5481212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Accessibility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9787A47-67C5-4745-A4D6-865CF2D1F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258" y="4229264"/>
            <a:ext cx="2384975" cy="2384975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3825A9B-6744-9147-9196-BEE14766E033}"/>
              </a:ext>
            </a:extLst>
          </p:cNvPr>
          <p:cNvSpPr txBox="1">
            <a:spLocks/>
          </p:cNvSpPr>
          <p:nvPr/>
        </p:nvSpPr>
        <p:spPr bwMode="auto">
          <a:xfrm flipH="1">
            <a:off x="13889063" y="5245043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Normalization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19550DC-4E1B-2943-98AE-23F098D89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491" y="8072189"/>
            <a:ext cx="1415253" cy="1415253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D0311C6-86BE-E74F-91A7-5149B60768FB}"/>
              </a:ext>
            </a:extLst>
          </p:cNvPr>
          <p:cNvSpPr txBox="1">
            <a:spLocks/>
          </p:cNvSpPr>
          <p:nvPr/>
        </p:nvSpPr>
        <p:spPr bwMode="auto">
          <a:xfrm flipH="1">
            <a:off x="9247685" y="8602367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Batching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DCC4CE5-7354-BB4E-927C-B77DA464A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697" y="4140528"/>
            <a:ext cx="2384975" cy="2384975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58139EE8-193B-0F41-AB4D-3644CF940ED7}"/>
              </a:ext>
            </a:extLst>
          </p:cNvPr>
          <p:cNvSpPr txBox="1">
            <a:spLocks/>
          </p:cNvSpPr>
          <p:nvPr/>
        </p:nvSpPr>
        <p:spPr bwMode="auto">
          <a:xfrm flipH="1">
            <a:off x="3484502" y="5156307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Suppression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30D178-B153-F043-909B-F720894C35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07" y="7049503"/>
            <a:ext cx="2523340" cy="2523340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985AC25-22D4-1943-8C1F-9A9494E8669C}"/>
              </a:ext>
            </a:extLst>
          </p:cNvPr>
          <p:cNvSpPr txBox="1">
            <a:spLocks/>
          </p:cNvSpPr>
          <p:nvPr/>
        </p:nvSpPr>
        <p:spPr bwMode="auto">
          <a:xfrm flipH="1">
            <a:off x="2514845" y="8166412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Concatenation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2EC828-F814-1C46-9EAC-20CCF8B25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10" y="5634420"/>
            <a:ext cx="1667141" cy="1667141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907E5C9F-2687-5942-A45C-B17C74656535}"/>
              </a:ext>
            </a:extLst>
          </p:cNvPr>
          <p:cNvSpPr txBox="1">
            <a:spLocks/>
          </p:cNvSpPr>
          <p:nvPr/>
        </p:nvSpPr>
        <p:spPr bwMode="auto">
          <a:xfrm flipH="1">
            <a:off x="1662621" y="6290599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Barcodes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9D03728-6535-D04C-B3E2-C9326C733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709" y="4041062"/>
            <a:ext cx="3332063" cy="3332063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D749B037-A17E-564B-BF38-CD8CA146D7E5}"/>
              </a:ext>
            </a:extLst>
          </p:cNvPr>
          <p:cNvSpPr txBox="1">
            <a:spLocks/>
          </p:cNvSpPr>
          <p:nvPr/>
        </p:nvSpPr>
        <p:spPr bwMode="auto">
          <a:xfrm flipH="1">
            <a:off x="10610532" y="5596631"/>
            <a:ext cx="263505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Re-engineering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30F5028-E4CB-1049-A101-2DBEAADB91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885" y="6451028"/>
            <a:ext cx="2523340" cy="2523340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E5396435-F8EC-FE40-A29C-B8AE126AD8C3}"/>
              </a:ext>
            </a:extLst>
          </p:cNvPr>
          <p:cNvSpPr txBox="1">
            <a:spLocks/>
          </p:cNvSpPr>
          <p:nvPr/>
        </p:nvSpPr>
        <p:spPr bwMode="auto">
          <a:xfrm flipH="1">
            <a:off x="13058625" y="7439758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Encryption &amp;</a:t>
            </a:r>
            <a:b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Signatures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70B7979-A61A-1244-ABCB-5CE5B6B07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438" y="4151975"/>
            <a:ext cx="1741679" cy="1741679"/>
          </a:xfrm>
          <a:prstGeom prst="rect">
            <a:avLst/>
          </a:prstGeom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F6F5E71F-9EA1-4E49-8AC8-0B4BE98F5DEA}"/>
              </a:ext>
            </a:extLst>
          </p:cNvPr>
          <p:cNvSpPr txBox="1">
            <a:spLocks/>
          </p:cNvSpPr>
          <p:nvPr/>
        </p:nvSpPr>
        <p:spPr bwMode="auto">
          <a:xfrm flipH="1">
            <a:off x="5462841" y="4858709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Archive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0E0DEB3-7113-5047-BE6B-E37245A191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1943" y="7789076"/>
            <a:ext cx="1893557" cy="1893557"/>
          </a:xfrm>
          <a:prstGeom prst="rect">
            <a:avLst/>
          </a:prstGeom>
        </p:spPr>
      </p:pic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6BB2832-AA34-B642-8CDA-AE51C9FEC26A}"/>
              </a:ext>
            </a:extLst>
          </p:cNvPr>
          <p:cNvSpPr txBox="1">
            <a:spLocks/>
          </p:cNvSpPr>
          <p:nvPr/>
        </p:nvSpPr>
        <p:spPr bwMode="auto">
          <a:xfrm flipH="1">
            <a:off x="15057977" y="8420802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Page</a:t>
            </a:r>
            <a:b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Handling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8E958F-EF37-4046-8CC4-F4095ED4D0C8}"/>
              </a:ext>
            </a:extLst>
          </p:cNvPr>
          <p:cNvSpPr/>
          <p:nvPr/>
        </p:nvSpPr>
        <p:spPr>
          <a:xfrm>
            <a:off x="890243" y="3156834"/>
            <a:ext cx="16389541" cy="900359"/>
          </a:xfrm>
          <a:prstGeom prst="round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Platform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3036A0-DEFB-4640-9F51-806D20E301E4}"/>
              </a:ext>
            </a:extLst>
          </p:cNvPr>
          <p:cNvSpPr/>
          <p:nvPr/>
        </p:nvSpPr>
        <p:spPr>
          <a:xfrm>
            <a:off x="6501833" y="2141540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e-Delivery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7C3F19-3DE4-4D29-9B9A-36F16D43A581}"/>
              </a:ext>
            </a:extLst>
          </p:cNvPr>
          <p:cNvSpPr/>
          <p:nvPr/>
        </p:nvSpPr>
        <p:spPr>
          <a:xfrm>
            <a:off x="890243" y="2141540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Print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8A5661-1B0F-46D0-9C93-2087F6C0321E}"/>
              </a:ext>
            </a:extLst>
          </p:cNvPr>
          <p:cNvSpPr/>
          <p:nvPr/>
        </p:nvSpPr>
        <p:spPr>
          <a:xfrm>
            <a:off x="12113424" y="2141540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103574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/>
      <p:bldP spid="35" grpId="0"/>
      <p:bldP spid="38" grpId="0"/>
      <p:bldP spid="41" grpId="0"/>
      <p:bldP spid="42" grpId="0"/>
      <p:bldP spid="43" grpId="0"/>
      <p:bldP spid="40" grpId="0"/>
      <p:bldP spid="49" grpId="0"/>
      <p:bldP spid="52" grpId="0"/>
      <p:bldP spid="58" grpId="0"/>
      <p:bldP spid="61" grpId="0"/>
      <p:bldP spid="64" grpId="0"/>
      <p:bldP spid="67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6E609C4-7316-D44A-A134-40710B4EDF94}"/>
              </a:ext>
            </a:extLst>
          </p:cNvPr>
          <p:cNvSpPr/>
          <p:nvPr/>
        </p:nvSpPr>
        <p:spPr>
          <a:xfrm>
            <a:off x="12525" y="9136908"/>
            <a:ext cx="18296785" cy="11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46074-C6AD-4C4D-A668-B2998A52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71B93-2820-5C45-A071-62BFC994C4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F2E319-0919-499D-AD1F-7963255D1003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651744-9A19-3F4E-AC33-0EBC91C7C58E}"/>
              </a:ext>
            </a:extLst>
          </p:cNvPr>
          <p:cNvSpPr/>
          <p:nvPr/>
        </p:nvSpPr>
        <p:spPr>
          <a:xfrm>
            <a:off x="1552353" y="3203965"/>
            <a:ext cx="15478347" cy="6574982"/>
          </a:xfrm>
          <a:prstGeom prst="roundRect">
            <a:avLst>
              <a:gd name="adj" fmla="val 2760"/>
            </a:avLst>
          </a:prstGeom>
          <a:solidFill>
            <a:schemeClr val="bg1">
              <a:alpha val="50196"/>
            </a:schemeClr>
          </a:solidFill>
          <a:ln w="762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D42723-A61B-7548-AECA-E992E1A46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721" y="4911430"/>
            <a:ext cx="1667141" cy="1667141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B96A68E-E603-2C4F-978D-C67AB27A3872}"/>
              </a:ext>
            </a:extLst>
          </p:cNvPr>
          <p:cNvSpPr txBox="1">
            <a:spLocks/>
          </p:cNvSpPr>
          <p:nvPr/>
        </p:nvSpPr>
        <p:spPr bwMode="auto">
          <a:xfrm flipH="1">
            <a:off x="7140832" y="5567609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Indexing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AB34C5E-50B6-8E43-B73D-5400990C0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404" y="3473678"/>
            <a:ext cx="3332063" cy="3332063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DAB23E7-8CCC-DB40-AAE0-822A5A4D983B}"/>
              </a:ext>
            </a:extLst>
          </p:cNvPr>
          <p:cNvSpPr txBox="1">
            <a:spLocks/>
          </p:cNvSpPr>
          <p:nvPr/>
        </p:nvSpPr>
        <p:spPr bwMode="auto">
          <a:xfrm flipH="1">
            <a:off x="2206532" y="4962341"/>
            <a:ext cx="270844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Transformation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04CB76C-C7C8-A54B-96A8-B0BAC5FE9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263" y="7770490"/>
            <a:ext cx="1893557" cy="1893557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F6A862D-6276-FF48-B593-5C504B130FE6}"/>
              </a:ext>
            </a:extLst>
          </p:cNvPr>
          <p:cNvSpPr txBox="1">
            <a:spLocks/>
          </p:cNvSpPr>
          <p:nvPr/>
        </p:nvSpPr>
        <p:spPr bwMode="auto">
          <a:xfrm flipH="1">
            <a:off x="9638297" y="8545648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Redaction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051762C-2DFE-474D-8D07-AAF56ECF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515" y="7060760"/>
            <a:ext cx="1741679" cy="1741679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A2F74AC-79AF-EF44-91AA-4248360776B2}"/>
              </a:ext>
            </a:extLst>
          </p:cNvPr>
          <p:cNvSpPr txBox="1">
            <a:spLocks/>
          </p:cNvSpPr>
          <p:nvPr/>
        </p:nvSpPr>
        <p:spPr bwMode="auto">
          <a:xfrm flipH="1">
            <a:off x="7954918" y="7767494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Encryption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95D44E-0EAA-C34A-8D6D-819286ED2C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037" y="7159521"/>
            <a:ext cx="2523340" cy="2523340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CD8AF83-2AA7-CA4A-97A3-930A1EFF7FEC}"/>
              </a:ext>
            </a:extLst>
          </p:cNvPr>
          <p:cNvSpPr txBox="1">
            <a:spLocks/>
          </p:cNvSpPr>
          <p:nvPr/>
        </p:nvSpPr>
        <p:spPr bwMode="auto">
          <a:xfrm flipH="1">
            <a:off x="14595475" y="8281555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Accessibility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9787A47-67C5-4745-A4D6-865CF2D1F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335" y="3166690"/>
            <a:ext cx="2384975" cy="2384975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3825A9B-6744-9147-9196-BEE14766E033}"/>
              </a:ext>
            </a:extLst>
          </p:cNvPr>
          <p:cNvSpPr txBox="1">
            <a:spLocks/>
          </p:cNvSpPr>
          <p:nvPr/>
        </p:nvSpPr>
        <p:spPr bwMode="auto">
          <a:xfrm flipH="1">
            <a:off x="5501140" y="4182469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Optimization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19550DC-4E1B-2943-98AE-23F098D89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978" y="3587845"/>
            <a:ext cx="1415253" cy="1415253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D0311C6-86BE-E74F-91A7-5149B60768FB}"/>
              </a:ext>
            </a:extLst>
          </p:cNvPr>
          <p:cNvSpPr txBox="1">
            <a:spLocks/>
          </p:cNvSpPr>
          <p:nvPr/>
        </p:nvSpPr>
        <p:spPr bwMode="auto">
          <a:xfrm flipH="1">
            <a:off x="12198172" y="4118023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Batching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DCC4CE5-7354-BB4E-927C-B77DA464A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407" y="7218805"/>
            <a:ext cx="2384975" cy="2384975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58139EE8-193B-0F41-AB4D-3644CF940ED7}"/>
              </a:ext>
            </a:extLst>
          </p:cNvPr>
          <p:cNvSpPr txBox="1">
            <a:spLocks/>
          </p:cNvSpPr>
          <p:nvPr/>
        </p:nvSpPr>
        <p:spPr bwMode="auto">
          <a:xfrm flipH="1">
            <a:off x="6013212" y="8234584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Suppression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30D178-B153-F043-909B-F720894C35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2417" y="4779341"/>
            <a:ext cx="2523340" cy="2523340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985AC25-22D4-1943-8C1F-9A9494E8669C}"/>
              </a:ext>
            </a:extLst>
          </p:cNvPr>
          <p:cNvSpPr txBox="1">
            <a:spLocks/>
          </p:cNvSpPr>
          <p:nvPr/>
        </p:nvSpPr>
        <p:spPr bwMode="auto">
          <a:xfrm flipH="1">
            <a:off x="13138489" y="5896250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Concatenation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2EC828-F814-1C46-9EAC-20CCF8B2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1163" y="5352882"/>
            <a:ext cx="1667141" cy="1667141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907E5C9F-2687-5942-A45C-B17C74656535}"/>
              </a:ext>
            </a:extLst>
          </p:cNvPr>
          <p:cNvSpPr txBox="1">
            <a:spLocks/>
          </p:cNvSpPr>
          <p:nvPr/>
        </p:nvSpPr>
        <p:spPr bwMode="auto">
          <a:xfrm flipH="1">
            <a:off x="15271274" y="6009061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Barcodes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9D03728-6535-D04C-B3E2-C9326C733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340" y="3614042"/>
            <a:ext cx="3332063" cy="3332063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D749B037-A17E-564B-BF38-CD8CA146D7E5}"/>
              </a:ext>
            </a:extLst>
          </p:cNvPr>
          <p:cNvSpPr txBox="1">
            <a:spLocks/>
          </p:cNvSpPr>
          <p:nvPr/>
        </p:nvSpPr>
        <p:spPr bwMode="auto">
          <a:xfrm flipH="1">
            <a:off x="9330163" y="5169611"/>
            <a:ext cx="263505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Re-engineering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30F5028-E4CB-1049-A101-2DBEAADB9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760" y="7159521"/>
            <a:ext cx="2523340" cy="2523340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E5396435-F8EC-FE40-A29C-B8AE126AD8C3}"/>
              </a:ext>
            </a:extLst>
          </p:cNvPr>
          <p:cNvSpPr txBox="1">
            <a:spLocks/>
          </p:cNvSpPr>
          <p:nvPr/>
        </p:nvSpPr>
        <p:spPr bwMode="auto">
          <a:xfrm flipH="1">
            <a:off x="3549500" y="8148251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Encryption &amp;</a:t>
            </a:r>
            <a:b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Signatures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70B7979-A61A-1244-ABCB-5CE5B6B07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3377" y="7572585"/>
            <a:ext cx="1741679" cy="1741679"/>
          </a:xfrm>
          <a:prstGeom prst="rect">
            <a:avLst/>
          </a:prstGeom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F6F5E71F-9EA1-4E49-8AC8-0B4BE98F5DEA}"/>
              </a:ext>
            </a:extLst>
          </p:cNvPr>
          <p:cNvSpPr txBox="1">
            <a:spLocks/>
          </p:cNvSpPr>
          <p:nvPr/>
        </p:nvSpPr>
        <p:spPr bwMode="auto">
          <a:xfrm flipH="1">
            <a:off x="11704780" y="8279319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Archive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0E0DEB3-7113-5047-BE6B-E37245A19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9115" y="3335140"/>
            <a:ext cx="1893557" cy="1893557"/>
          </a:xfrm>
          <a:prstGeom prst="rect">
            <a:avLst/>
          </a:prstGeom>
        </p:spPr>
      </p:pic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6BB2832-AA34-B642-8CDA-AE51C9FEC26A}"/>
              </a:ext>
            </a:extLst>
          </p:cNvPr>
          <p:cNvSpPr txBox="1">
            <a:spLocks/>
          </p:cNvSpPr>
          <p:nvPr/>
        </p:nvSpPr>
        <p:spPr bwMode="auto">
          <a:xfrm flipH="1">
            <a:off x="15045149" y="3966866"/>
            <a:ext cx="1864462" cy="7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Page</a:t>
            </a:r>
            <a:b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Handling</a:t>
            </a:r>
            <a:endParaRPr lang="en-US" sz="135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8E958F-EF37-4046-8CC4-F4095ED4D0C8}"/>
              </a:ext>
            </a:extLst>
          </p:cNvPr>
          <p:cNvSpPr/>
          <p:nvPr/>
        </p:nvSpPr>
        <p:spPr>
          <a:xfrm>
            <a:off x="1552353" y="2151820"/>
            <a:ext cx="15507868" cy="900359"/>
          </a:xfrm>
          <a:prstGeom prst="round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Workflow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026BE60-6511-4F4D-8E16-79DC4D2D30A8}"/>
              </a:ext>
            </a:extLst>
          </p:cNvPr>
          <p:cNvCxnSpPr>
            <a:cxnSpLocks/>
          </p:cNvCxnSpPr>
          <p:nvPr/>
        </p:nvCxnSpPr>
        <p:spPr>
          <a:xfrm>
            <a:off x="889228" y="5143500"/>
            <a:ext cx="97469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7BAFE369-D842-7A4E-8BD4-BE7808E1A3FE}"/>
              </a:ext>
            </a:extLst>
          </p:cNvPr>
          <p:cNvSpPr/>
          <p:nvPr/>
        </p:nvSpPr>
        <p:spPr>
          <a:xfrm>
            <a:off x="680207" y="4962341"/>
            <a:ext cx="302719" cy="302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2EFE425-13EE-1944-9FC3-A6A2C9C15EC7}"/>
              </a:ext>
            </a:extLst>
          </p:cNvPr>
          <p:cNvSpPr/>
          <p:nvPr/>
        </p:nvSpPr>
        <p:spPr>
          <a:xfrm>
            <a:off x="483382" y="4526203"/>
            <a:ext cx="698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Start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CB3159-F154-7C4B-8CFD-3B92AA1A9614}"/>
              </a:ext>
            </a:extLst>
          </p:cNvPr>
          <p:cNvSpPr/>
          <p:nvPr/>
        </p:nvSpPr>
        <p:spPr>
          <a:xfrm>
            <a:off x="17273978" y="7880231"/>
            <a:ext cx="585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End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7C38481-C19B-4585-B75D-F9D230EF6C32}"/>
              </a:ext>
            </a:extLst>
          </p:cNvPr>
          <p:cNvCxnSpPr>
            <a:cxnSpLocks/>
          </p:cNvCxnSpPr>
          <p:nvPr/>
        </p:nvCxnSpPr>
        <p:spPr>
          <a:xfrm>
            <a:off x="16789377" y="8511497"/>
            <a:ext cx="6463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41E9FA5-FDFC-4381-ADF9-C8442BF689D1}"/>
              </a:ext>
            </a:extLst>
          </p:cNvPr>
          <p:cNvSpPr/>
          <p:nvPr/>
        </p:nvSpPr>
        <p:spPr>
          <a:xfrm>
            <a:off x="17435725" y="8343836"/>
            <a:ext cx="302719" cy="302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6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C7D8FD-2DF5-FE40-AEE4-6F2D28D37DBF}"/>
              </a:ext>
            </a:extLst>
          </p:cNvPr>
          <p:cNvSpPr/>
          <p:nvPr/>
        </p:nvSpPr>
        <p:spPr>
          <a:xfrm>
            <a:off x="12525" y="9136908"/>
            <a:ext cx="18296785" cy="11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46074-C6AD-4C4D-A668-B2998A52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71B93-2820-5C45-A071-62BFC994C4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589665" y="9352056"/>
            <a:ext cx="4114800" cy="547688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defPPr>
              <a:defRPr lang="id-ID"/>
            </a:defPPr>
            <a:lvl1pPr marL="0" algn="r" defTabSz="1371302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65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30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54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06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5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90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56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21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2E319-0919-499D-AD1F-7963255D1003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C7B63-9543-A644-A4A1-D07C08D8940F}"/>
              </a:ext>
            </a:extLst>
          </p:cNvPr>
          <p:cNvSpPr txBox="1"/>
          <p:nvPr/>
        </p:nvSpPr>
        <p:spPr>
          <a:xfrm>
            <a:off x="13421032" y="12064181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67E32D-4A25-4BAA-A53F-D41D95CEC61B}"/>
              </a:ext>
            </a:extLst>
          </p:cNvPr>
          <p:cNvSpPr/>
          <p:nvPr/>
        </p:nvSpPr>
        <p:spPr>
          <a:xfrm>
            <a:off x="890243" y="2141540"/>
            <a:ext cx="4649724" cy="810323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Print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AC5548-BE66-4BE8-8120-55B2AC1C4F20}"/>
              </a:ext>
            </a:extLst>
          </p:cNvPr>
          <p:cNvSpPr/>
          <p:nvPr/>
        </p:nvSpPr>
        <p:spPr>
          <a:xfrm>
            <a:off x="2001734" y="5429804"/>
            <a:ext cx="2646109" cy="2288991"/>
          </a:xfrm>
          <a:custGeom>
            <a:avLst/>
            <a:gdLst>
              <a:gd name="connsiteX0" fmla="*/ 0 w 2940121"/>
              <a:gd name="connsiteY0" fmla="*/ 1271662 h 2543323"/>
              <a:gd name="connsiteX1" fmla="*/ 726627 w 2940121"/>
              <a:gd name="connsiteY1" fmla="*/ 1 h 2543323"/>
              <a:gd name="connsiteX2" fmla="*/ 2213494 w 2940121"/>
              <a:gd name="connsiteY2" fmla="*/ 1 h 2543323"/>
              <a:gd name="connsiteX3" fmla="*/ 2940121 w 2940121"/>
              <a:gd name="connsiteY3" fmla="*/ 1271662 h 2543323"/>
              <a:gd name="connsiteX4" fmla="*/ 2213494 w 2940121"/>
              <a:gd name="connsiteY4" fmla="*/ 2543322 h 2543323"/>
              <a:gd name="connsiteX5" fmla="*/ 726627 w 2940121"/>
              <a:gd name="connsiteY5" fmla="*/ 2543322 h 2543323"/>
              <a:gd name="connsiteX6" fmla="*/ 0 w 2940121"/>
              <a:gd name="connsiteY6" fmla="*/ 1271662 h 254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21" h="2543323">
                <a:moveTo>
                  <a:pt x="0" y="1271662"/>
                </a:moveTo>
                <a:lnTo>
                  <a:pt x="726627" y="1"/>
                </a:lnTo>
                <a:lnTo>
                  <a:pt x="2213494" y="1"/>
                </a:lnTo>
                <a:lnTo>
                  <a:pt x="2940121" y="1271662"/>
                </a:lnTo>
                <a:lnTo>
                  <a:pt x="2213494" y="2543322"/>
                </a:lnTo>
                <a:lnTo>
                  <a:pt x="726627" y="2543322"/>
                </a:lnTo>
                <a:lnTo>
                  <a:pt x="0" y="127166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69" tIns="453214" rIns="518969" bIns="45321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The</a:t>
            </a:r>
          </a:p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Customer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258A7D-4C60-40A5-B733-0BBA2755BA30}"/>
              </a:ext>
            </a:extLst>
          </p:cNvPr>
          <p:cNvSpPr/>
          <p:nvPr/>
        </p:nvSpPr>
        <p:spPr>
          <a:xfrm>
            <a:off x="2240554" y="3442732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Automation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0B0B36-0A72-4163-892C-A406D31608AD}"/>
              </a:ext>
            </a:extLst>
          </p:cNvPr>
          <p:cNvSpPr/>
          <p:nvPr/>
        </p:nvSpPr>
        <p:spPr>
          <a:xfrm>
            <a:off x="4189514" y="4541042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White Paper Factory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3DE40EE-0823-4884-A555-888A8470CE9D}"/>
              </a:ext>
            </a:extLst>
          </p:cNvPr>
          <p:cNvSpPr/>
          <p:nvPr/>
        </p:nvSpPr>
        <p:spPr>
          <a:xfrm>
            <a:off x="4189514" y="6766374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Inkjet Presses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7585A3-136D-47D1-AC18-7EA522E75C9E}"/>
              </a:ext>
            </a:extLst>
          </p:cNvPr>
          <p:cNvSpPr/>
          <p:nvPr/>
        </p:nvSpPr>
        <p:spPr>
          <a:xfrm>
            <a:off x="2240554" y="7829411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EA2D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PDF Print Workflows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EFF8188-FC06-4348-900D-1BFD9A438236}"/>
              </a:ext>
            </a:extLst>
          </p:cNvPr>
          <p:cNvSpPr/>
          <p:nvPr/>
        </p:nvSpPr>
        <p:spPr>
          <a:xfrm>
            <a:off x="291596" y="6766373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Compliance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D0D1D5E-CD5A-42F5-820A-2E16A408255B}"/>
              </a:ext>
            </a:extLst>
          </p:cNvPr>
          <p:cNvSpPr/>
          <p:nvPr/>
        </p:nvSpPr>
        <p:spPr>
          <a:xfrm>
            <a:off x="262711" y="4535319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Smaller Jobs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147B97-E01C-446E-9E5F-1A959C3385A6}"/>
              </a:ext>
            </a:extLst>
          </p:cNvPr>
          <p:cNvSpPr/>
          <p:nvPr/>
        </p:nvSpPr>
        <p:spPr>
          <a:xfrm>
            <a:off x="13640161" y="5429804"/>
            <a:ext cx="2646109" cy="2288991"/>
          </a:xfrm>
          <a:custGeom>
            <a:avLst/>
            <a:gdLst>
              <a:gd name="connsiteX0" fmla="*/ 0 w 2940121"/>
              <a:gd name="connsiteY0" fmla="*/ 1271662 h 2543323"/>
              <a:gd name="connsiteX1" fmla="*/ 726627 w 2940121"/>
              <a:gd name="connsiteY1" fmla="*/ 1 h 2543323"/>
              <a:gd name="connsiteX2" fmla="*/ 2213494 w 2940121"/>
              <a:gd name="connsiteY2" fmla="*/ 1 h 2543323"/>
              <a:gd name="connsiteX3" fmla="*/ 2940121 w 2940121"/>
              <a:gd name="connsiteY3" fmla="*/ 1271662 h 2543323"/>
              <a:gd name="connsiteX4" fmla="*/ 2213494 w 2940121"/>
              <a:gd name="connsiteY4" fmla="*/ 2543322 h 2543323"/>
              <a:gd name="connsiteX5" fmla="*/ 726627 w 2940121"/>
              <a:gd name="connsiteY5" fmla="*/ 2543322 h 2543323"/>
              <a:gd name="connsiteX6" fmla="*/ 0 w 2940121"/>
              <a:gd name="connsiteY6" fmla="*/ 1271662 h 254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21" h="2543323">
                <a:moveTo>
                  <a:pt x="0" y="1271662"/>
                </a:moveTo>
                <a:lnTo>
                  <a:pt x="726627" y="1"/>
                </a:lnTo>
                <a:lnTo>
                  <a:pt x="2213494" y="1"/>
                </a:lnTo>
                <a:lnTo>
                  <a:pt x="2940121" y="1271662"/>
                </a:lnTo>
                <a:lnTo>
                  <a:pt x="2213494" y="2543322"/>
                </a:lnTo>
                <a:lnTo>
                  <a:pt x="726627" y="2543322"/>
                </a:lnTo>
                <a:lnTo>
                  <a:pt x="0" y="127166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969" tIns="453214" rIns="518969" bIns="45321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1.3</a:t>
            </a:r>
          </a:p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dirty="0"/>
              <a:t>Billion</a:t>
            </a:r>
          </a:p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People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F2893FE-9FA2-40C9-BF34-415FDAFBF8E2}"/>
              </a:ext>
            </a:extLst>
          </p:cNvPr>
          <p:cNvSpPr/>
          <p:nvPr/>
        </p:nvSpPr>
        <p:spPr>
          <a:xfrm>
            <a:off x="13878981" y="3442732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EA2D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PDF/UA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BA62DF9-A18D-48EE-ABD4-847D4D14703E}"/>
              </a:ext>
            </a:extLst>
          </p:cNvPr>
          <p:cNvSpPr/>
          <p:nvPr/>
        </p:nvSpPr>
        <p:spPr>
          <a:xfrm>
            <a:off x="15827941" y="4541042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Aging</a:t>
            </a:r>
            <a:br>
              <a:rPr lang="en-US" sz="2000" dirty="0"/>
            </a:br>
            <a:r>
              <a:rPr lang="en-US" sz="2000" dirty="0"/>
              <a:t>Population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DB8821E-6455-4A91-9A50-FCEF9566DB19}"/>
              </a:ext>
            </a:extLst>
          </p:cNvPr>
          <p:cNvSpPr/>
          <p:nvPr/>
        </p:nvSpPr>
        <p:spPr>
          <a:xfrm>
            <a:off x="15827941" y="6766374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HMTL 5</a:t>
            </a:r>
            <a:br>
              <a:rPr lang="en-US" sz="2400" dirty="0"/>
            </a:br>
            <a:r>
              <a:rPr lang="en-US" sz="2400" dirty="0"/>
              <a:t>Accessible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F459EA5-5B1D-49E7-A36D-042C1556722A}"/>
              </a:ext>
            </a:extLst>
          </p:cNvPr>
          <p:cNvSpPr/>
          <p:nvPr/>
        </p:nvSpPr>
        <p:spPr>
          <a:xfrm>
            <a:off x="13878981" y="7829411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Equalities Law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3D54302-F83E-4BB2-8F95-FB557AEE4034}"/>
              </a:ext>
            </a:extLst>
          </p:cNvPr>
          <p:cNvSpPr/>
          <p:nvPr/>
        </p:nvSpPr>
        <p:spPr>
          <a:xfrm>
            <a:off x="11930023" y="6766373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Marrakesh</a:t>
            </a:r>
            <a:br>
              <a:rPr lang="en-US" sz="2000" dirty="0"/>
            </a:br>
            <a:r>
              <a:rPr lang="en-US" sz="2000" dirty="0"/>
              <a:t>Treaty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E5C3245-8BDA-4638-ADC5-E914726F5C49}"/>
              </a:ext>
            </a:extLst>
          </p:cNvPr>
          <p:cNvSpPr/>
          <p:nvPr/>
        </p:nvSpPr>
        <p:spPr>
          <a:xfrm>
            <a:off x="11901138" y="4535319"/>
            <a:ext cx="2168467" cy="1875979"/>
          </a:xfrm>
          <a:custGeom>
            <a:avLst/>
            <a:gdLst>
              <a:gd name="connsiteX0" fmla="*/ 0 w 2409408"/>
              <a:gd name="connsiteY0" fmla="*/ 1042211 h 2084421"/>
              <a:gd name="connsiteX1" fmla="*/ 595519 w 2409408"/>
              <a:gd name="connsiteY1" fmla="*/ 0 h 2084421"/>
              <a:gd name="connsiteX2" fmla="*/ 1813889 w 2409408"/>
              <a:gd name="connsiteY2" fmla="*/ 0 h 2084421"/>
              <a:gd name="connsiteX3" fmla="*/ 2409408 w 2409408"/>
              <a:gd name="connsiteY3" fmla="*/ 1042211 h 2084421"/>
              <a:gd name="connsiteX4" fmla="*/ 1813889 w 2409408"/>
              <a:gd name="connsiteY4" fmla="*/ 2084421 h 2084421"/>
              <a:gd name="connsiteX5" fmla="*/ 595519 w 2409408"/>
              <a:gd name="connsiteY5" fmla="*/ 2084421 h 2084421"/>
              <a:gd name="connsiteX6" fmla="*/ 0 w 2409408"/>
              <a:gd name="connsiteY6" fmla="*/ 1042211 h 20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408" h="2084421">
                <a:moveTo>
                  <a:pt x="0" y="1042211"/>
                </a:moveTo>
                <a:lnTo>
                  <a:pt x="595519" y="0"/>
                </a:lnTo>
                <a:lnTo>
                  <a:pt x="1813889" y="0"/>
                </a:lnTo>
                <a:lnTo>
                  <a:pt x="2409408" y="1042211"/>
                </a:lnTo>
                <a:lnTo>
                  <a:pt x="1813889" y="2084421"/>
                </a:lnTo>
                <a:lnTo>
                  <a:pt x="595519" y="2084421"/>
                </a:lnTo>
                <a:lnTo>
                  <a:pt x="0" y="1042211"/>
                </a:lnTo>
                <a:close/>
              </a:path>
            </a:pathLst>
          </a:custGeom>
          <a:solidFill>
            <a:srgbClr val="0049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040" tIns="377183" rIns="431040" bIns="37718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Remediate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459EDF-8C94-48CE-A3A8-E31B82F38605}"/>
              </a:ext>
            </a:extLst>
          </p:cNvPr>
          <p:cNvSpPr/>
          <p:nvPr/>
        </p:nvSpPr>
        <p:spPr>
          <a:xfrm>
            <a:off x="12748033" y="2118181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Accessibility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38DDB3E-833C-43C7-BEE1-13FA3BC96C2A}"/>
              </a:ext>
            </a:extLst>
          </p:cNvPr>
          <p:cNvSpPr/>
          <p:nvPr/>
        </p:nvSpPr>
        <p:spPr>
          <a:xfrm>
            <a:off x="6560820" y="2094728"/>
            <a:ext cx="5166360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e-Delivery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471AA0-0BA7-4207-B9C9-7391A74184DB}"/>
              </a:ext>
            </a:extLst>
          </p:cNvPr>
          <p:cNvGrpSpPr/>
          <p:nvPr/>
        </p:nvGrpSpPr>
        <p:grpSpPr>
          <a:xfrm>
            <a:off x="5974080" y="3146845"/>
            <a:ext cx="6570826" cy="6691949"/>
            <a:chOff x="5974080" y="3146845"/>
            <a:chExt cx="6570826" cy="669194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22C960D-7C8F-4A3D-915B-888627B5699F}"/>
                </a:ext>
              </a:extLst>
            </p:cNvPr>
            <p:cNvGrpSpPr/>
            <p:nvPr/>
          </p:nvGrpSpPr>
          <p:grpSpPr>
            <a:xfrm>
              <a:off x="5974080" y="3146845"/>
              <a:ext cx="6570826" cy="6691949"/>
              <a:chOff x="5974080" y="3146845"/>
              <a:chExt cx="6570826" cy="6691949"/>
            </a:xfrm>
          </p:grpSpPr>
          <p:pic>
            <p:nvPicPr>
              <p:cNvPr id="52" name="Picture 7" descr="Image result for iphone 8 plus">
                <a:extLst>
                  <a:ext uri="{FF2B5EF4-FFF2-40B4-BE49-F238E27FC236}">
                    <a16:creationId xmlns:a16="http://schemas.microsoft.com/office/drawing/2014/main" id="{B54E86E8-5733-46EA-8326-078A0250B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74080" y="3146845"/>
                <a:ext cx="6570826" cy="6691949"/>
              </a:xfrm>
              <a:prstGeom prst="rect">
                <a:avLst/>
              </a:prstGeom>
              <a:noFill/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D5AF0B0-A0CB-4165-B12D-52A15D86C937}"/>
                  </a:ext>
                </a:extLst>
              </p:cNvPr>
              <p:cNvSpPr/>
              <p:nvPr/>
            </p:nvSpPr>
            <p:spPr>
              <a:xfrm>
                <a:off x="7802880" y="3947967"/>
                <a:ext cx="2868853" cy="50897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AC9737-9485-42D6-BBD8-21A2F8536E5B}"/>
                </a:ext>
              </a:extLst>
            </p:cNvPr>
            <p:cNvSpPr txBox="1"/>
            <p:nvPr/>
          </p:nvSpPr>
          <p:spPr>
            <a:xfrm>
              <a:off x="6637050" y="4241147"/>
              <a:ext cx="516636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PDF/A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GDPR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Mobility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Preference </a:t>
              </a: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Management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Paperless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Security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360 Degree view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Platform</a:t>
              </a:r>
            </a:p>
            <a:p>
              <a:pPr algn="ctr"/>
              <a:endParaRPr lang="en-US" sz="1000" b="1" dirty="0">
                <a:solidFill>
                  <a:srgbClr val="004990"/>
                </a:solidFill>
                <a:latin typeface="Bahnschrift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004990"/>
                  </a:solidFill>
                  <a:latin typeface="Bahnschrift" panose="020B0502040204020203" pitchFamily="34" charset="0"/>
                </a:rPr>
                <a:t>Redaction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8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1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E34320-B457-754D-B8B9-8C27467391D7}"/>
              </a:ext>
            </a:extLst>
          </p:cNvPr>
          <p:cNvSpPr/>
          <p:nvPr/>
        </p:nvSpPr>
        <p:spPr>
          <a:xfrm>
            <a:off x="179614" y="9209314"/>
            <a:ext cx="3935186" cy="89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55068-1E0C-6E48-9557-7710EA56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CrawfordTech</a:t>
            </a:r>
            <a:r>
              <a:rPr lang="en-US" dirty="0"/>
              <a:t> DTE Platform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D9AD74-3490-3D41-98D8-A4E78ECDC0BC}"/>
              </a:ext>
            </a:extLst>
          </p:cNvPr>
          <p:cNvSpPr/>
          <p:nvPr/>
        </p:nvSpPr>
        <p:spPr>
          <a:xfrm>
            <a:off x="12301515" y="4130525"/>
            <a:ext cx="5132553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Optimize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62E5D2-1ECB-0C4B-8C65-59CCB1B38C07}"/>
              </a:ext>
            </a:extLst>
          </p:cNvPr>
          <p:cNvSpPr/>
          <p:nvPr/>
        </p:nvSpPr>
        <p:spPr>
          <a:xfrm>
            <a:off x="6657299" y="4130525"/>
            <a:ext cx="5146204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Transform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699C6A-1C2B-6246-98CD-1E359366E7ED}"/>
              </a:ext>
            </a:extLst>
          </p:cNvPr>
          <p:cNvSpPr/>
          <p:nvPr/>
        </p:nvSpPr>
        <p:spPr>
          <a:xfrm>
            <a:off x="947989" y="5137439"/>
            <a:ext cx="5147459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Indexing &amp; Splitting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F8871E-433F-D44D-8285-FCA254561CCA}"/>
              </a:ext>
            </a:extLst>
          </p:cNvPr>
          <p:cNvSpPr/>
          <p:nvPr/>
        </p:nvSpPr>
        <p:spPr>
          <a:xfrm>
            <a:off x="12301514" y="5096727"/>
            <a:ext cx="5132553" cy="1299563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Image, fonts, page tree,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A7EEBF-2D34-4D43-B239-6B71FD724C98}"/>
              </a:ext>
            </a:extLst>
          </p:cNvPr>
          <p:cNvSpPr/>
          <p:nvPr/>
        </p:nvSpPr>
        <p:spPr>
          <a:xfrm>
            <a:off x="6657299" y="5093595"/>
            <a:ext cx="5146957" cy="1299563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Conversion, text, image, vector, fonts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B0024C-D9E4-CE4F-B290-61F89CB9EBE8}"/>
              </a:ext>
            </a:extLst>
          </p:cNvPr>
          <p:cNvSpPr/>
          <p:nvPr/>
        </p:nvSpPr>
        <p:spPr>
          <a:xfrm>
            <a:off x="947989" y="6095309"/>
            <a:ext cx="5146958" cy="1219388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TLE, PPD, CSV, XMP, documents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C21DCE-C369-2C4A-AED1-BEBFFEC470BE}"/>
              </a:ext>
            </a:extLst>
          </p:cNvPr>
          <p:cNvSpPr/>
          <p:nvPr/>
        </p:nvSpPr>
        <p:spPr>
          <a:xfrm>
            <a:off x="12301514" y="5137439"/>
            <a:ext cx="5132553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Batching &amp; Sorting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A1B903F-E8B9-4240-89D7-6C74AC170D86}"/>
              </a:ext>
            </a:extLst>
          </p:cNvPr>
          <p:cNvSpPr/>
          <p:nvPr/>
        </p:nvSpPr>
        <p:spPr>
          <a:xfrm>
            <a:off x="6657298" y="5137439"/>
            <a:ext cx="5146204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Re-engineering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264A09-714F-5E4A-9287-13045EA7C612}"/>
              </a:ext>
            </a:extLst>
          </p:cNvPr>
          <p:cNvSpPr/>
          <p:nvPr/>
        </p:nvSpPr>
        <p:spPr>
          <a:xfrm>
            <a:off x="947989" y="6148970"/>
            <a:ext cx="5147459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E63E0A-0BB1-1241-AF77-666861A751CB}"/>
              </a:ext>
            </a:extLst>
          </p:cNvPr>
          <p:cNvSpPr/>
          <p:nvPr/>
        </p:nvSpPr>
        <p:spPr>
          <a:xfrm>
            <a:off x="12301513" y="6103642"/>
            <a:ext cx="5132553" cy="1219388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Concatenation,</a:t>
            </a: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re-sequencing, streaming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CB2BFC9-445D-0049-B63E-3F90DA3DB6EA}"/>
              </a:ext>
            </a:extLst>
          </p:cNvPr>
          <p:cNvSpPr/>
          <p:nvPr/>
        </p:nvSpPr>
        <p:spPr>
          <a:xfrm>
            <a:off x="6657298" y="6100510"/>
            <a:ext cx="5146957" cy="1219388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Barcodes, pages, objects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9F5199-06A7-DB4C-8BBB-DB7428A0B644}"/>
              </a:ext>
            </a:extLst>
          </p:cNvPr>
          <p:cNvSpPr/>
          <p:nvPr/>
        </p:nvSpPr>
        <p:spPr>
          <a:xfrm>
            <a:off x="947989" y="7106840"/>
            <a:ext cx="5146958" cy="1328344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Signatures, encryption, passwords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398C5D6-D495-8A47-B756-6B1BD49B05EA}"/>
              </a:ext>
            </a:extLst>
          </p:cNvPr>
          <p:cNvSpPr/>
          <p:nvPr/>
        </p:nvSpPr>
        <p:spPr>
          <a:xfrm>
            <a:off x="6657298" y="6148970"/>
            <a:ext cx="5147459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Quality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A8AF06-1568-1E4C-8B17-9A5B830886D3}"/>
              </a:ext>
            </a:extLst>
          </p:cNvPr>
          <p:cNvSpPr/>
          <p:nvPr/>
        </p:nvSpPr>
        <p:spPr>
          <a:xfrm>
            <a:off x="6657799" y="7098801"/>
            <a:ext cx="5146958" cy="1328344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Comparison of textual and bit-level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D522615-93CB-2842-BEED-A4752392A838}"/>
              </a:ext>
            </a:extLst>
          </p:cNvPr>
          <p:cNvSpPr/>
          <p:nvPr/>
        </p:nvSpPr>
        <p:spPr>
          <a:xfrm>
            <a:off x="947989" y="4130525"/>
            <a:ext cx="5146204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Formats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F5C097-A51D-1C42-BA03-FE06E8CCD590}"/>
              </a:ext>
            </a:extLst>
          </p:cNvPr>
          <p:cNvSpPr/>
          <p:nvPr/>
        </p:nvSpPr>
        <p:spPr>
          <a:xfrm>
            <a:off x="12301957" y="6148970"/>
            <a:ext cx="5147459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Redaction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B4A18F-8895-104F-AC49-F5DEF199837D}"/>
              </a:ext>
            </a:extLst>
          </p:cNvPr>
          <p:cNvSpPr/>
          <p:nvPr/>
        </p:nvSpPr>
        <p:spPr>
          <a:xfrm>
            <a:off x="12302458" y="7098801"/>
            <a:ext cx="5146958" cy="1328344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Redaction and suppression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BC478D-19B5-4F4B-9A9F-7B694670766C}"/>
              </a:ext>
            </a:extLst>
          </p:cNvPr>
          <p:cNvSpPr/>
          <p:nvPr/>
        </p:nvSpPr>
        <p:spPr>
          <a:xfrm>
            <a:off x="6643793" y="2183143"/>
            <a:ext cx="5132553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e-Delivery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3D8F798-6821-9742-AA8D-4F18D67380E7}"/>
              </a:ext>
            </a:extLst>
          </p:cNvPr>
          <p:cNvSpPr/>
          <p:nvPr/>
        </p:nvSpPr>
        <p:spPr>
          <a:xfrm>
            <a:off x="947237" y="2183143"/>
            <a:ext cx="5146204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Print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ECB12EA-EE3E-6F47-9CCC-B2CFD5256943}"/>
              </a:ext>
            </a:extLst>
          </p:cNvPr>
          <p:cNvSpPr/>
          <p:nvPr/>
        </p:nvSpPr>
        <p:spPr>
          <a:xfrm>
            <a:off x="12326699" y="2183143"/>
            <a:ext cx="5147459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Accessibility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B4DA3D-581C-B749-AC22-A0CCBC2F15DB}"/>
              </a:ext>
            </a:extLst>
          </p:cNvPr>
          <p:cNvSpPr/>
          <p:nvPr/>
        </p:nvSpPr>
        <p:spPr>
          <a:xfrm>
            <a:off x="947236" y="3156834"/>
            <a:ext cx="16526921" cy="900359"/>
          </a:xfrm>
          <a:prstGeom prst="round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Platform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54DBFDB-9FAD-1645-99AB-038086BF029B}"/>
              </a:ext>
            </a:extLst>
          </p:cNvPr>
          <p:cNvSpPr/>
          <p:nvPr/>
        </p:nvSpPr>
        <p:spPr>
          <a:xfrm>
            <a:off x="937212" y="7155884"/>
            <a:ext cx="5147459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Archive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3D4FB92-CE78-664B-9BC7-8C59ACDD0D07}"/>
              </a:ext>
            </a:extLst>
          </p:cNvPr>
          <p:cNvSpPr/>
          <p:nvPr/>
        </p:nvSpPr>
        <p:spPr>
          <a:xfrm>
            <a:off x="937212" y="8086860"/>
            <a:ext cx="5146958" cy="1328344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 term archiving and records management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63C1C8-6142-3B48-BA95-2CE15654B723}"/>
              </a:ext>
            </a:extLst>
          </p:cNvPr>
          <p:cNvSpPr/>
          <p:nvPr/>
        </p:nvSpPr>
        <p:spPr>
          <a:xfrm>
            <a:off x="6646521" y="7155884"/>
            <a:ext cx="5147459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Accessibility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566C742-5031-614D-8E77-FD9D6BE302FA}"/>
              </a:ext>
            </a:extLst>
          </p:cNvPr>
          <p:cNvSpPr/>
          <p:nvPr/>
        </p:nvSpPr>
        <p:spPr>
          <a:xfrm>
            <a:off x="6647022" y="8078821"/>
            <a:ext cx="5146958" cy="1328344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Semantic tagging for assistive technology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D94BB17-64C1-B54E-9C7F-B05FAFA9CBAA}"/>
              </a:ext>
            </a:extLst>
          </p:cNvPr>
          <p:cNvSpPr/>
          <p:nvPr/>
        </p:nvSpPr>
        <p:spPr>
          <a:xfrm>
            <a:off x="12291180" y="7155884"/>
            <a:ext cx="5147459" cy="900359"/>
          </a:xfrm>
          <a:prstGeom prst="roundRect">
            <a:avLst/>
          </a:prstGeom>
          <a:solidFill>
            <a:srgbClr val="009DD7"/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??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F454E37-69E7-1145-BB74-3DEBD34966B6}"/>
              </a:ext>
            </a:extLst>
          </p:cNvPr>
          <p:cNvSpPr/>
          <p:nvPr/>
        </p:nvSpPr>
        <p:spPr>
          <a:xfrm>
            <a:off x="12291681" y="8078821"/>
            <a:ext cx="5146958" cy="1328344"/>
          </a:xfrm>
          <a:prstGeom prst="roundRect">
            <a:avLst/>
          </a:prstGeom>
          <a:solidFill>
            <a:schemeClr val="bg1">
              <a:alpha val="50196"/>
            </a:schemeClr>
          </a:solidFill>
          <a:ln w="635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knows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9274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3" grpId="0" animBg="1"/>
      <p:bldP spid="24" grpId="0" animBg="1"/>
      <p:bldP spid="24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C7D8FD-2DF5-FE40-AEE4-6F2D28D37DBF}"/>
              </a:ext>
            </a:extLst>
          </p:cNvPr>
          <p:cNvSpPr/>
          <p:nvPr/>
        </p:nvSpPr>
        <p:spPr>
          <a:xfrm>
            <a:off x="12525" y="9136908"/>
            <a:ext cx="18296785" cy="115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546074-C6AD-4C4D-A668-B2998A52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CrawfordTech</a:t>
            </a:r>
            <a:r>
              <a:rPr lang="en-US" dirty="0"/>
              <a:t> Solutions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E38A7-5F3C-234E-93A5-86FB7D33798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057900" y="9136908"/>
            <a:ext cx="6172200" cy="547688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defPPr>
              <a:defRPr lang="id-ID"/>
            </a:defPPr>
            <a:lvl1pPr marL="0" algn="ctr" defTabSz="1371302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65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30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54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06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5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90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56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21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www.crawfordtech.com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71B93-2820-5C45-A071-62BFC994C4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589665" y="9352056"/>
            <a:ext cx="4114800" cy="547688"/>
          </a:xfrm>
          <a:prstGeom prst="rect">
            <a:avLst/>
          </a:prstGeom>
        </p:spPr>
        <p:txBody>
          <a:bodyPr vert="horz" lIns="137130" tIns="68566" rIns="137130" bIns="68566" rtlCol="0" anchor="ctr"/>
          <a:lstStyle>
            <a:defPPr>
              <a:defRPr lang="id-ID"/>
            </a:defPPr>
            <a:lvl1pPr marL="0" algn="r" defTabSz="1371302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65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30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54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06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5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90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56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21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2E319-0919-499D-AD1F-7963255D1003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F431F3-691C-B04E-800B-2B9F37925643}"/>
              </a:ext>
            </a:extLst>
          </p:cNvPr>
          <p:cNvSpPr/>
          <p:nvPr/>
        </p:nvSpPr>
        <p:spPr>
          <a:xfrm>
            <a:off x="6577096" y="2183143"/>
            <a:ext cx="5132553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e-Delivery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C6BAFD-8A94-9E45-8632-D234E4943B31}"/>
              </a:ext>
            </a:extLst>
          </p:cNvPr>
          <p:cNvSpPr/>
          <p:nvPr/>
        </p:nvSpPr>
        <p:spPr>
          <a:xfrm>
            <a:off x="6577095" y="3232811"/>
            <a:ext cx="5132553" cy="4704313"/>
          </a:xfrm>
          <a:prstGeom prst="roundRect">
            <a:avLst>
              <a:gd name="adj" fmla="val 4090"/>
            </a:avLst>
          </a:prstGeom>
          <a:solidFill>
            <a:schemeClr val="bg1">
              <a:alpha val="50196"/>
            </a:schemeClr>
          </a:solidFill>
          <a:ln w="762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Automation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Archive capture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Transform &amp; normalize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Indexing &amp; bursting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Archive/ECM integration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e-Presentment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Archive migration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Reprinting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Bundling &amp; publishing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42066"/>
              </a:solidFill>
            </a:endParaRP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42066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18DC9E-710F-5B45-BF9A-8D59E4521BEE}"/>
              </a:ext>
            </a:extLst>
          </p:cNvPr>
          <p:cNvSpPr/>
          <p:nvPr/>
        </p:nvSpPr>
        <p:spPr>
          <a:xfrm>
            <a:off x="930330" y="2183143"/>
            <a:ext cx="5146204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Print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610B84-D298-4F4A-9958-A46716D49A34}"/>
              </a:ext>
            </a:extLst>
          </p:cNvPr>
          <p:cNvSpPr/>
          <p:nvPr/>
        </p:nvSpPr>
        <p:spPr>
          <a:xfrm>
            <a:off x="910943" y="3232811"/>
            <a:ext cx="5167128" cy="4704313"/>
          </a:xfrm>
          <a:prstGeom prst="roundRect">
            <a:avLst>
              <a:gd name="adj" fmla="val 4090"/>
            </a:avLst>
          </a:prstGeom>
          <a:solidFill>
            <a:schemeClr val="bg1">
              <a:alpha val="50196"/>
            </a:schemeClr>
          </a:solidFill>
          <a:ln w="762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Workflow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Dashboarding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Transform &amp; normalize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Re-engineering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Batching &amp; sorting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Inkjet optimization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Preference management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Quality assurance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42066"/>
                </a:solidFill>
              </a:rPr>
              <a:t>Transpromo</a:t>
            </a:r>
            <a:endParaRPr lang="en-US" sz="3000" dirty="0">
              <a:solidFill>
                <a:srgbClr val="042066"/>
              </a:solidFill>
            </a:endParaRPr>
          </a:p>
          <a:p>
            <a:pPr algn="ctr"/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B667B3-D260-A248-AA79-1A31173967F2}"/>
              </a:ext>
            </a:extLst>
          </p:cNvPr>
          <p:cNvSpPr/>
          <p:nvPr/>
        </p:nvSpPr>
        <p:spPr>
          <a:xfrm>
            <a:off x="12210211" y="2183143"/>
            <a:ext cx="5147459" cy="900359"/>
          </a:xfrm>
          <a:prstGeom prst="roundRect">
            <a:avLst/>
          </a:prstGeom>
          <a:noFill/>
          <a:ln w="63500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4990"/>
                </a:solidFill>
              </a:rPr>
              <a:t>Accessibility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83B92E-214A-BE4E-983E-191B87C59954}"/>
              </a:ext>
            </a:extLst>
          </p:cNvPr>
          <p:cNvSpPr/>
          <p:nvPr/>
        </p:nvSpPr>
        <p:spPr>
          <a:xfrm>
            <a:off x="12175054" y="3232811"/>
            <a:ext cx="5146958" cy="4704313"/>
          </a:xfrm>
          <a:prstGeom prst="roundRect">
            <a:avLst>
              <a:gd name="adj" fmla="val 4376"/>
            </a:avLst>
          </a:prstGeom>
          <a:solidFill>
            <a:schemeClr val="bg1">
              <a:alpha val="50196"/>
            </a:schemeClr>
          </a:solidFill>
          <a:ln w="76200">
            <a:solidFill>
              <a:srgbClr val="009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Accessibility workflow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Digital accessibility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Traditional accessibility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Accessible Paper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Transactional documents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Published documents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Site analysis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42066"/>
                </a:solidFill>
              </a:rPr>
              <a:t>Transcription services</a:t>
            </a: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42066"/>
              </a:solidFill>
            </a:endParaRPr>
          </a:p>
          <a:p>
            <a:pPr marL="577850" indent="-34925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42066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BA76896-CC34-8741-BCA2-BC3506056280}"/>
              </a:ext>
            </a:extLst>
          </p:cNvPr>
          <p:cNvSpPr/>
          <p:nvPr/>
        </p:nvSpPr>
        <p:spPr>
          <a:xfrm>
            <a:off x="910943" y="8142252"/>
            <a:ext cx="16411069" cy="790928"/>
          </a:xfrm>
          <a:prstGeom prst="round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Technology Consulting Services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538D793-8DE4-074C-BD11-89DA3AEE7115}"/>
              </a:ext>
            </a:extLst>
          </p:cNvPr>
          <p:cNvSpPr/>
          <p:nvPr/>
        </p:nvSpPr>
        <p:spPr>
          <a:xfrm>
            <a:off x="910943" y="8997659"/>
            <a:ext cx="16411069" cy="790928"/>
          </a:xfrm>
          <a:prstGeom prst="roundRect">
            <a:avLst/>
          </a:prstGeom>
          <a:solidFill>
            <a:srgbClr val="609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Cloud Services &amp; Business Process Outsourcing</a:t>
            </a:r>
          </a:p>
        </p:txBody>
      </p:sp>
    </p:spTree>
    <p:extLst>
      <p:ext uri="{BB962C8B-B14F-4D97-AF65-F5344CB8AC3E}">
        <p14:creationId xmlns:p14="http://schemas.microsoft.com/office/powerpoint/2010/main" val="32205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2" grpId="0" animBg="1"/>
      <p:bldP spid="10" grpId="0" animBg="1"/>
      <p:bldP spid="13" grpId="0" animBg="1"/>
      <p:bldP spid="60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I 2017 Template v2" id="{F0CFA4FB-F463-BB48-83B4-BB12BF4D9371}" vid="{3B078CA2-1331-B047-B4F0-FDA465DB78DB}"/>
    </a:ext>
  </a:extLst>
</a:theme>
</file>

<file path=ppt/theme/theme2.xml><?xml version="1.0" encoding="utf-8"?>
<a:theme xmlns:a="http://schemas.openxmlformats.org/drawingml/2006/main" name="Default Theme">
  <a:themeElements>
    <a:clrScheme name="PDFA">
      <a:dk1>
        <a:srgbClr val="231F20"/>
      </a:dk1>
      <a:lt1>
        <a:sysClr val="window" lastClr="FFFFFF"/>
      </a:lt1>
      <a:dk2>
        <a:srgbClr val="231F20"/>
      </a:dk2>
      <a:lt2>
        <a:srgbClr val="F8F8F8"/>
      </a:lt2>
      <a:accent1>
        <a:srgbClr val="D03F4E"/>
      </a:accent1>
      <a:accent2>
        <a:srgbClr val="8B985B"/>
      </a:accent2>
      <a:accent3>
        <a:srgbClr val="CA9831"/>
      </a:accent3>
      <a:accent4>
        <a:srgbClr val="4891AF"/>
      </a:accent4>
      <a:accent5>
        <a:srgbClr val="AFB3B6"/>
      </a:accent5>
      <a:accent6>
        <a:srgbClr val="D7D9DA"/>
      </a:accent6>
      <a:hlink>
        <a:srgbClr val="D03F4E"/>
      </a:hlink>
      <a:folHlink>
        <a:srgbClr val="D03F4E"/>
      </a:folHlink>
    </a:clrScheme>
    <a:fontScheme name="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äsentation2" id="{B4A0BFF7-4FB4-438F-9A1D-1E480C2C20AE}" vid="{49842ED9-6858-4DB4-BD86-1026F9CE25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51254144B74458F71BADA1F8A9C9A" ma:contentTypeVersion="12" ma:contentTypeDescription="Create a new document." ma:contentTypeScope="" ma:versionID="49a5f73253aad0150b7fba45f6ee0e19">
  <xsd:schema xmlns:xsd="http://www.w3.org/2001/XMLSchema" xmlns:xs="http://www.w3.org/2001/XMLSchema" xmlns:p="http://schemas.microsoft.com/office/2006/metadata/properties" xmlns:ns2="f3881556-54d5-4c1f-8a05-bfb0961aff6b" xmlns:ns3="17b0a4aa-18fd-49c7-b97f-b145106861f9" targetNamespace="http://schemas.microsoft.com/office/2006/metadata/properties" ma:root="true" ma:fieldsID="1a5f6790479d26b66c58d00bd307e0d1" ns2:_="" ns3:_="">
    <xsd:import namespace="f3881556-54d5-4c1f-8a05-bfb0961aff6b"/>
    <xsd:import namespace="17b0a4aa-18fd-49c7-b97f-b14510686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81556-54d5-4c1f-8a05-bfb0961af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0a4aa-18fd-49c7-b97f-b14510686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CBB67-2046-4270-96DC-D39DCBAE2C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D64C8-F28A-43E6-B403-26177E97D091}">
  <ds:schemaRefs>
    <ds:schemaRef ds:uri="f3881556-54d5-4c1f-8a05-bfb0961aff6b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17b0a4aa-18fd-49c7-b97f-b145106861f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60CED8-AF64-440E-AB03-E8776CF5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881556-54d5-4c1f-8a05-bfb0961aff6b"/>
    <ds:schemaRef ds:uri="17b0a4aa-18fd-49c7-b97f-b14510686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19299</TotalTime>
  <Words>409</Words>
  <Application>Microsoft Macintosh PowerPoint</Application>
  <PresentationFormat>Custom</PresentationFormat>
  <Paragraphs>217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Source Sans Pro</vt:lpstr>
      <vt:lpstr>Source Sans Pro SemiBold</vt:lpstr>
      <vt:lpstr>Wingdings</vt:lpstr>
      <vt:lpstr>Office Theme</vt:lpstr>
      <vt:lpstr>Default Theme</vt:lpstr>
      <vt:lpstr>Optimising PDF for Print, Digital and Accessible channels</vt:lpstr>
      <vt:lpstr>Agenda</vt:lpstr>
      <vt:lpstr>Challenges</vt:lpstr>
      <vt:lpstr>Workflow</vt:lpstr>
      <vt:lpstr>Workflow Challenges</vt:lpstr>
      <vt:lpstr>Demonstration</vt:lpstr>
      <vt:lpstr>Challenges</vt:lpstr>
      <vt:lpstr>CrawfordTech DTE Platform</vt:lpstr>
      <vt:lpstr>CrawfordTech Solutions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ciluk baa</dc:title>
  <dc:creator>Dedi Juniadi</dc:creator>
  <cp:lastModifiedBy>Tim Nelms</cp:lastModifiedBy>
  <cp:revision>634</cp:revision>
  <cp:lastPrinted>2018-03-13T16:40:39Z</cp:lastPrinted>
  <dcterms:created xsi:type="dcterms:W3CDTF">2014-12-03T01:56:27Z</dcterms:created>
  <dcterms:modified xsi:type="dcterms:W3CDTF">2020-10-02T10:01:02Z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0x010100EE351254144B74458F71BADA1F8A9C9A</vt:lpwstr>
  </property>
</Properties>
</file>